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7" r:id="rId3"/>
    <p:sldId id="260" r:id="rId4"/>
    <p:sldId id="259" r:id="rId5"/>
    <p:sldId id="261" r:id="rId6"/>
    <p:sldId id="262" r:id="rId7"/>
    <p:sldId id="263" r:id="rId8"/>
    <p:sldId id="264" r:id="rId9"/>
    <p:sldId id="276" r:id="rId10"/>
    <p:sldId id="277" r:id="rId11"/>
    <p:sldId id="265" r:id="rId12"/>
    <p:sldId id="281" r:id="rId13"/>
    <p:sldId id="278" r:id="rId14"/>
    <p:sldId id="280" r:id="rId15"/>
    <p:sldId id="279" r:id="rId16"/>
    <p:sldId id="284" r:id="rId17"/>
    <p:sldId id="285" r:id="rId18"/>
    <p:sldId id="266" r:id="rId19"/>
    <p:sldId id="267" r:id="rId20"/>
    <p:sldId id="283" r:id="rId21"/>
  </p:sldIdLst>
  <p:sldSz cx="9144000" cy="6858000" type="screen4x3"/>
  <p:notesSz cx="6858000" cy="9144000"/>
  <p:defaultTextStyle>
    <a:lvl1pPr marL="0" algn="l" rtl="0" latinLnBrk="0">
      <a:defRPr lang="zh-CN" sz="1800" kern="1200">
        <a:solidFill>
          <a:schemeClr val="tx1"/>
        </a:solidFill>
        <a:latin typeface="+mn-lt"/>
        <a:ea typeface="+mn-ea"/>
        <a:cs typeface="+mn-cs"/>
      </a:defRPr>
    </a:lvl1pPr>
    <a:lvl2pPr marL="457200" algn="l" rtl="0" latinLnBrk="0">
      <a:defRPr lang="zh-CN" sz="1800" kern="1200">
        <a:solidFill>
          <a:schemeClr val="tx1"/>
        </a:solidFill>
        <a:latin typeface="+mn-lt"/>
        <a:ea typeface="+mn-ea"/>
        <a:cs typeface="+mn-cs"/>
      </a:defRPr>
    </a:lvl2pPr>
    <a:lvl3pPr marL="914400" algn="l" rtl="0" latinLnBrk="0">
      <a:defRPr lang="zh-CN" sz="1800" kern="1200">
        <a:solidFill>
          <a:schemeClr val="tx1"/>
        </a:solidFill>
        <a:latin typeface="+mn-lt"/>
        <a:ea typeface="+mn-ea"/>
        <a:cs typeface="+mn-cs"/>
      </a:defRPr>
    </a:lvl3pPr>
    <a:lvl4pPr marL="1371600" algn="l" rtl="0" latinLnBrk="0">
      <a:defRPr lang="zh-CN" sz="1800" kern="1200">
        <a:solidFill>
          <a:schemeClr val="tx1"/>
        </a:solidFill>
        <a:latin typeface="+mn-lt"/>
        <a:ea typeface="+mn-ea"/>
        <a:cs typeface="+mn-cs"/>
      </a:defRPr>
    </a:lvl4pPr>
    <a:lvl5pPr marL="1828800" algn="l" rtl="0" latinLnBrk="0">
      <a:defRPr lang="zh-CN" sz="1800" kern="1200">
        <a:solidFill>
          <a:schemeClr val="tx1"/>
        </a:solidFill>
        <a:latin typeface="+mn-lt"/>
        <a:ea typeface="+mn-ea"/>
        <a:cs typeface="+mn-cs"/>
      </a:defRPr>
    </a:lvl5pPr>
    <a:lvl6pPr marL="2286000" algn="l" rtl="0" latinLnBrk="0">
      <a:defRPr lang="zh-CN" sz="1800" kern="1200">
        <a:solidFill>
          <a:schemeClr val="tx1"/>
        </a:solidFill>
        <a:latin typeface="+mn-lt"/>
        <a:ea typeface="+mn-ea"/>
        <a:cs typeface="+mn-cs"/>
      </a:defRPr>
    </a:lvl6pPr>
    <a:lvl7pPr marL="2743200" algn="l" rtl="0" latinLnBrk="0">
      <a:defRPr lang="zh-CN" sz="1800" kern="1200">
        <a:solidFill>
          <a:schemeClr val="tx1"/>
        </a:solidFill>
        <a:latin typeface="+mn-lt"/>
        <a:ea typeface="+mn-ea"/>
        <a:cs typeface="+mn-cs"/>
      </a:defRPr>
    </a:lvl7pPr>
    <a:lvl8pPr marL="3200400" algn="l" rtl="0" latinLnBrk="0">
      <a:defRPr lang="zh-CN" sz="1800" kern="1200">
        <a:solidFill>
          <a:schemeClr val="tx1"/>
        </a:solidFill>
        <a:latin typeface="+mn-lt"/>
        <a:ea typeface="+mn-ea"/>
        <a:cs typeface="+mn-cs"/>
      </a:defRPr>
    </a:lvl8pPr>
    <a:lvl9pPr marL="3657600" algn="l" rtl="0" latinLnBrk="0">
      <a:defRPr lang="zh-CN"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firstSliceAng val="0"/>
      </c:pieChart>
    </c:plotArea>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firstSliceAng val="0"/>
      </c:pieChart>
    </c:plotArea>
    <c:plotVisOnly val="1"/>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 csCatId="colorful" phldr="1"/>
      <dgm:spPr/>
      <dgm:t>
        <a:bodyPr/>
        <a:lstStyle>
          <a:extLst/>
        </a:lstStyle>
        <a:p>
          <a:endParaRPr lang="zh-CN"/>
        </a:p>
      </dgm:t>
    </dgm:pt>
    <dgm:pt modelId="{787546C1-DD5C-4D6E-BFDD-D95A52E781AD}">
      <dgm:prSet phldrT="[Text]"/>
      <dgm:spPr/>
      <dgm:t>
        <a:bodyPr/>
        <a:lstStyle>
          <a:extLst/>
        </a:lstStyle>
        <a:p>
          <a:r>
            <a:rPr lang="zh-CN" dirty="0" smtClean="0"/>
            <a:t>什么是</a:t>
          </a:r>
          <a:r>
            <a:rPr lang="en-US" dirty="0" smtClean="0"/>
            <a:t>Linux</a:t>
          </a:r>
          <a:r>
            <a:rPr lang="zh-CN" altLang="en-US" dirty="0" smtClean="0"/>
            <a:t>？</a:t>
          </a:r>
          <a:endParaRPr lang="zh-CN" dirty="0"/>
        </a:p>
      </dgm:t>
    </dgm:pt>
    <dgm:pt modelId="{88942913-D2BB-4DEB-B0E7-EA2B7A6CD360}" type="parTrans" cxnId="{DFAEFA4C-B3B0-4C4E-BCD8-BFB53D07C5D0}">
      <dgm:prSet/>
      <dgm:spPr/>
      <dgm:t>
        <a:bodyPr/>
        <a:lstStyle>
          <a:extLst/>
        </a:lstStyle>
        <a:p>
          <a:endParaRPr lang="zh-CN"/>
        </a:p>
      </dgm:t>
    </dgm:pt>
    <dgm:pt modelId="{579A9A07-8770-4AC1-9705-76E19F87D269}" type="sibTrans" cxnId="{DFAEFA4C-B3B0-4C4E-BCD8-BFB53D07C5D0}">
      <dgm:prSet/>
      <dgm:spPr/>
      <dgm:t>
        <a:bodyPr/>
        <a:lstStyle>
          <a:extLst/>
        </a:lstStyle>
        <a:p>
          <a:endParaRPr lang="zh-CN"/>
        </a:p>
      </dgm:t>
    </dgm:pt>
    <dgm:pt modelId="{AC5265C1-0BAB-4984-A634-E4518A8EC253}">
      <dgm:prSet phldrT="[Text]"/>
      <dgm:spPr/>
      <dgm:t>
        <a:bodyPr/>
        <a:lstStyle>
          <a:extLst/>
        </a:lstStyle>
        <a:p>
          <a:r>
            <a:rPr lang="en-US" dirty="0" smtClean="0"/>
            <a:t>Linux</a:t>
          </a:r>
          <a:r>
            <a:rPr lang="zh-CN" dirty="0" smtClean="0"/>
            <a:t>系统的组成</a:t>
          </a:r>
          <a:endParaRPr lang="zh-CN" dirty="0"/>
        </a:p>
      </dgm:t>
    </dgm:pt>
    <dgm:pt modelId="{26A0947C-B518-417C-9D68-EC422DC1E3A5}" type="parTrans" cxnId="{579A338B-B5D8-4240-8867-8564B0DC96F3}">
      <dgm:prSet/>
      <dgm:spPr/>
      <dgm:t>
        <a:bodyPr/>
        <a:lstStyle>
          <a:extLst/>
        </a:lstStyle>
        <a:p>
          <a:endParaRPr lang="zh-CN"/>
        </a:p>
      </dgm:t>
    </dgm:pt>
    <dgm:pt modelId="{E68E8117-B3CB-464C-9711-4DBE8BF88216}" type="sibTrans" cxnId="{579A338B-B5D8-4240-8867-8564B0DC96F3}">
      <dgm:prSet/>
      <dgm:spPr/>
      <dgm:t>
        <a:bodyPr/>
        <a:lstStyle>
          <a:extLst/>
        </a:lstStyle>
        <a:p>
          <a:endParaRPr lang="zh-CN"/>
        </a:p>
      </dgm:t>
    </dgm:pt>
    <dgm:pt modelId="{F50BDB3E-817D-4A89-9D71-D9E0B029567B}">
      <dgm:prSet phldrT="[Text]"/>
      <dgm:spPr/>
      <dgm:t>
        <a:bodyPr/>
        <a:lstStyle>
          <a:extLst/>
        </a:lstStyle>
        <a:p>
          <a:r>
            <a:rPr lang="en-US" dirty="0" smtClean="0"/>
            <a:t>Linux</a:t>
          </a:r>
          <a:r>
            <a:rPr lang="zh-CN" dirty="0" smtClean="0"/>
            <a:t>的内核版本和发行版本</a:t>
          </a:r>
          <a:endParaRPr lang="zh-CN" dirty="0"/>
        </a:p>
      </dgm:t>
    </dgm:pt>
    <dgm:pt modelId="{DE0B39BA-A6F3-455E-8022-365CCF701DB7}" type="parTrans" cxnId="{E8EF61B1-515C-44F0-9393-3A960B69FA7A}">
      <dgm:prSet/>
      <dgm:spPr/>
      <dgm:t>
        <a:bodyPr/>
        <a:lstStyle>
          <a:extLst/>
        </a:lstStyle>
        <a:p>
          <a:endParaRPr lang="zh-CN"/>
        </a:p>
      </dgm:t>
    </dgm:pt>
    <dgm:pt modelId="{25F4C625-3E51-442C-BBB8-3FA715271B27}" type="sibTrans" cxnId="{E8EF61B1-515C-44F0-9393-3A960B69FA7A}">
      <dgm:prSet/>
      <dgm:spPr/>
      <dgm:t>
        <a:bodyPr/>
        <a:lstStyle>
          <a:extLst/>
        </a:lstStyle>
        <a:p>
          <a:endParaRPr lang="zh-CN"/>
        </a:p>
      </dgm:t>
    </dgm:pt>
    <dgm:pt modelId="{ECBD6B98-1CBE-4BAA-AB77-4873C9DB1799}">
      <dgm:prSet phldrT="[Text]"/>
      <dgm:spPr>
        <a:solidFill>
          <a:schemeClr val="accent6"/>
        </a:solidFill>
      </dgm:spPr>
      <dgm:t>
        <a:bodyPr/>
        <a:lstStyle>
          <a:extLst/>
        </a:lstStyle>
        <a:p>
          <a:r>
            <a:rPr lang="en-US" dirty="0" smtClean="0"/>
            <a:t>Linux</a:t>
          </a:r>
          <a:r>
            <a:rPr lang="zh-CN" dirty="0" smtClean="0"/>
            <a:t>的应用与发展</a:t>
          </a:r>
          <a:endParaRPr lang="zh-CN" dirty="0"/>
        </a:p>
      </dgm:t>
    </dgm:pt>
    <dgm:pt modelId="{A8E7F406-AFD8-48D2-8D82-E8A1F17391BF}" type="parTrans" cxnId="{7BE48F06-505A-4F51-BA61-409D1FF34502}">
      <dgm:prSet/>
      <dgm:spPr/>
      <dgm:t>
        <a:bodyPr/>
        <a:lstStyle>
          <a:extLst/>
        </a:lstStyle>
        <a:p>
          <a:endParaRPr lang="zh-CN"/>
        </a:p>
      </dgm:t>
    </dgm:pt>
    <dgm:pt modelId="{CF18F627-55D0-4D75-84BC-9F6776290819}" type="sibTrans" cxnId="{7BE48F06-505A-4F51-BA61-409D1FF34502}">
      <dgm:prSet/>
      <dgm:spPr/>
      <dgm:t>
        <a:bodyPr/>
        <a:lstStyle>
          <a:extLst/>
        </a:lstStyle>
        <a:p>
          <a:endParaRPr lang="zh-CN"/>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CN"/>
        </a:p>
      </dgm:t>
    </dgm:pt>
    <dgm:pt modelId="{29EC7F92-6143-4EC7-AD17-ECAF75C06DC8}" type="pres">
      <dgm:prSet presAssocID="{787546C1-DD5C-4D6E-BFDD-D95A52E781AD}" presName="parentLin" presStyleCnt="0"/>
      <dgm:spPr/>
      <dgm:t>
        <a:bodyPr/>
        <a:lstStyle>
          <a:extLst/>
        </a:lstStyle>
        <a:p>
          <a:endParaRPr lang="zh-CN"/>
        </a:p>
      </dgm:t>
    </dgm:pt>
    <dgm:pt modelId="{F4F466C7-208D-4B4A-A865-9D82D8E9F892}" type="pres">
      <dgm:prSet presAssocID="{787546C1-DD5C-4D6E-BFDD-D95A52E781AD}" presName="parentLeftMargin" presStyleLbl="node1" presStyleIdx="0" presStyleCnt="4"/>
      <dgm:spPr/>
      <dgm:t>
        <a:bodyPr/>
        <a:lstStyle>
          <a:extLst/>
        </a:lstStyle>
        <a:p>
          <a:endParaRPr lang="zh-CN"/>
        </a:p>
      </dgm:t>
    </dgm:pt>
    <dgm:pt modelId="{8BC4E78D-0D98-4ED2-B23A-71FEC19A6436}" type="pres">
      <dgm:prSet presAssocID="{787546C1-DD5C-4D6E-BFDD-D95A52E781AD}" presName="parentText" presStyleLbl="node1" presStyleIdx="0" presStyleCnt="4" custScaleX="115633" custLinFactNeighborX="9276" custLinFactNeighborY="-4638">
        <dgm:presLayoutVars>
          <dgm:chMax val="0"/>
          <dgm:bulletEnabled val="1"/>
        </dgm:presLayoutVars>
      </dgm:prSet>
      <dgm:spPr/>
      <dgm:t>
        <a:bodyPr/>
        <a:lstStyle>
          <a:extLst/>
        </a:lstStyle>
        <a:p>
          <a:endParaRPr lang="zh-CN"/>
        </a:p>
      </dgm:t>
    </dgm:pt>
    <dgm:pt modelId="{129CDA7D-4C80-4698-AFD0-7208B5D9749E}" type="pres">
      <dgm:prSet presAssocID="{787546C1-DD5C-4D6E-BFDD-D95A52E781AD}" presName="negativeSpace" presStyleCnt="0"/>
      <dgm:spPr/>
      <dgm:t>
        <a:bodyPr/>
        <a:lstStyle>
          <a:extLst/>
        </a:lstStyle>
        <a:p>
          <a:endParaRPr lang="zh-CN"/>
        </a:p>
      </dgm:t>
    </dgm:pt>
    <dgm:pt modelId="{EBA8CF1F-3B4A-4B6A-8877-CB03CDDAB1E9}" type="pres">
      <dgm:prSet presAssocID="{787546C1-DD5C-4D6E-BFDD-D95A52E781AD}" presName="childText" presStyleLbl="alignAcc1" presStyleIdx="0" presStyleCnt="4">
        <dgm:presLayoutVars>
          <dgm:bulletEnabled val="1"/>
        </dgm:presLayoutVars>
      </dgm:prSet>
      <dgm:spPr>
        <a:ln>
          <a:noFill/>
        </a:ln>
      </dgm:spPr>
      <dgm:t>
        <a:bodyPr/>
        <a:lstStyle>
          <a:extLst/>
        </a:lstStyle>
        <a:p>
          <a:endParaRPr lang="zh-CN"/>
        </a:p>
      </dgm:t>
    </dgm:pt>
    <dgm:pt modelId="{8BC0D01A-9D98-495C-93AA-A7D9631CDDAD}" type="pres">
      <dgm:prSet presAssocID="{579A9A07-8770-4AC1-9705-76E19F87D269}" presName="spaceBetweenRectangles" presStyleCnt="0"/>
      <dgm:spPr/>
      <dgm:t>
        <a:bodyPr/>
        <a:lstStyle>
          <a:extLst/>
        </a:lstStyle>
        <a:p>
          <a:endParaRPr lang="zh-CN"/>
        </a:p>
      </dgm:t>
    </dgm:pt>
    <dgm:pt modelId="{D4434ECF-2146-46AC-B62E-87AB389C995A}" type="pres">
      <dgm:prSet presAssocID="{AC5265C1-0BAB-4984-A634-E4518A8EC253}" presName="parentLin" presStyleCnt="0"/>
      <dgm:spPr/>
      <dgm:t>
        <a:bodyPr/>
        <a:lstStyle>
          <a:extLst/>
        </a:lstStyle>
        <a:p>
          <a:endParaRPr lang="zh-CN"/>
        </a:p>
      </dgm:t>
    </dgm:pt>
    <dgm:pt modelId="{06B5F591-72E0-4CFF-9799-36D4050BD51D}" type="pres">
      <dgm:prSet presAssocID="{AC5265C1-0BAB-4984-A634-E4518A8EC253}" presName="parentLeftMargin" presStyleLbl="node1" presStyleIdx="0" presStyleCnt="4"/>
      <dgm:spPr/>
      <dgm:t>
        <a:bodyPr/>
        <a:lstStyle>
          <a:extLst/>
        </a:lstStyle>
        <a:p>
          <a:endParaRPr lang="zh-CN"/>
        </a:p>
      </dgm:t>
    </dgm:pt>
    <dgm:pt modelId="{12E5634D-BCAA-48AB-BADB-754A15E9B7AC}" type="pres">
      <dgm:prSet presAssocID="{AC5265C1-0BAB-4984-A634-E4518A8EC253}" presName="parentText" presStyleLbl="node1" presStyleIdx="1" presStyleCnt="4" custScaleX="116958" custLinFactNeighborX="9276" custLinFactNeighborY="-2742">
        <dgm:presLayoutVars>
          <dgm:chMax val="0"/>
          <dgm:bulletEnabled val="1"/>
        </dgm:presLayoutVars>
      </dgm:prSet>
      <dgm:spPr/>
      <dgm:t>
        <a:bodyPr/>
        <a:lstStyle>
          <a:extLst/>
        </a:lstStyle>
        <a:p>
          <a:endParaRPr lang="zh-CN"/>
        </a:p>
      </dgm:t>
    </dgm:pt>
    <dgm:pt modelId="{3DAA9763-50F6-4CC4-B6DA-0A4C45FFB361}" type="pres">
      <dgm:prSet presAssocID="{AC5265C1-0BAB-4984-A634-E4518A8EC253}" presName="negativeSpace" presStyleCnt="0"/>
      <dgm:spPr/>
      <dgm:t>
        <a:bodyPr/>
        <a:lstStyle>
          <a:extLst/>
        </a:lstStyle>
        <a:p>
          <a:endParaRPr lang="zh-CN"/>
        </a:p>
      </dgm:t>
    </dgm:pt>
    <dgm:pt modelId="{51228DB3-E7D4-486B-A0C1-9A59D129891F}" type="pres">
      <dgm:prSet presAssocID="{AC5265C1-0BAB-4984-A634-E4518A8EC253}" presName="childText" presStyleLbl="alignAcc1" presStyleIdx="1" presStyleCnt="4">
        <dgm:presLayoutVars>
          <dgm:bulletEnabled val="1"/>
        </dgm:presLayoutVars>
      </dgm:prSet>
      <dgm:spPr>
        <a:ln>
          <a:noFill/>
        </a:ln>
      </dgm:spPr>
      <dgm:t>
        <a:bodyPr/>
        <a:lstStyle>
          <a:extLst/>
        </a:lstStyle>
        <a:p>
          <a:endParaRPr lang="zh-CN"/>
        </a:p>
      </dgm:t>
    </dgm:pt>
    <dgm:pt modelId="{ECC02425-44D1-4F4C-B5D6-13442CA71F2A}" type="pres">
      <dgm:prSet presAssocID="{E68E8117-B3CB-464C-9711-4DBE8BF88216}" presName="spaceBetweenRectangles" presStyleCnt="0"/>
      <dgm:spPr/>
      <dgm:t>
        <a:bodyPr/>
        <a:lstStyle>
          <a:extLst/>
        </a:lstStyle>
        <a:p>
          <a:endParaRPr lang="zh-CN"/>
        </a:p>
      </dgm:t>
    </dgm:pt>
    <dgm:pt modelId="{98CD7476-6A48-4BD0-A0B1-E79081300878}" type="pres">
      <dgm:prSet presAssocID="{F50BDB3E-817D-4A89-9D71-D9E0B029567B}" presName="parentLin" presStyleCnt="0"/>
      <dgm:spPr/>
      <dgm:t>
        <a:bodyPr/>
        <a:lstStyle>
          <a:extLst/>
        </a:lstStyle>
        <a:p>
          <a:endParaRPr lang="zh-CN"/>
        </a:p>
      </dgm:t>
    </dgm:pt>
    <dgm:pt modelId="{63AA2D3F-331D-492F-82D5-8A2B6C78BAAD}" type="pres">
      <dgm:prSet presAssocID="{F50BDB3E-817D-4A89-9D71-D9E0B029567B}" presName="parentLeftMargin" presStyleLbl="node1" presStyleIdx="1" presStyleCnt="4"/>
      <dgm:spPr/>
      <dgm:t>
        <a:bodyPr/>
        <a:lstStyle>
          <a:extLst/>
        </a:lstStyle>
        <a:p>
          <a:endParaRPr lang="zh-CN"/>
        </a:p>
      </dgm:t>
    </dgm:pt>
    <dgm:pt modelId="{2CFD44AC-C5B0-407B-B2EE-07415AFE4DC4}" type="pres">
      <dgm:prSet presAssocID="{F50BDB3E-817D-4A89-9D71-D9E0B029567B}" presName="parentText" presStyleLbl="node1" presStyleIdx="2" presStyleCnt="4" custScaleX="116959" custLinFactNeighborY="-4638">
        <dgm:presLayoutVars>
          <dgm:chMax val="0"/>
          <dgm:bulletEnabled val="1"/>
        </dgm:presLayoutVars>
      </dgm:prSet>
      <dgm:spPr/>
      <dgm:t>
        <a:bodyPr/>
        <a:lstStyle>
          <a:extLst/>
        </a:lstStyle>
        <a:p>
          <a:endParaRPr lang="zh-CN"/>
        </a:p>
      </dgm:t>
    </dgm:pt>
    <dgm:pt modelId="{E27A153A-8ADD-4646-B3A3-509A74CD0695}" type="pres">
      <dgm:prSet presAssocID="{F50BDB3E-817D-4A89-9D71-D9E0B029567B}" presName="negativeSpace" presStyleCnt="0"/>
      <dgm:spPr/>
      <dgm:t>
        <a:bodyPr/>
        <a:lstStyle>
          <a:extLst/>
        </a:lstStyle>
        <a:p>
          <a:endParaRPr lang="zh-CN"/>
        </a:p>
      </dgm:t>
    </dgm:pt>
    <dgm:pt modelId="{2DB5D132-AB90-49A4-A479-F0988A86E33E}" type="pres">
      <dgm:prSet presAssocID="{F50BDB3E-817D-4A89-9D71-D9E0B029567B}" presName="childText" presStyleLbl="alignAcc1" presStyleIdx="2" presStyleCnt="4" custLinFactNeighborX="-197" custLinFactNeighborY="-16464">
        <dgm:presLayoutVars>
          <dgm:bulletEnabled val="1"/>
        </dgm:presLayoutVars>
      </dgm:prSet>
      <dgm:spPr>
        <a:ln>
          <a:noFill/>
        </a:ln>
      </dgm:spPr>
      <dgm:t>
        <a:bodyPr/>
        <a:lstStyle>
          <a:extLst/>
        </a:lstStyle>
        <a:p>
          <a:endParaRPr lang="zh-CN"/>
        </a:p>
      </dgm:t>
    </dgm:pt>
    <dgm:pt modelId="{A5E75685-2820-438A-88AF-159553A570AE}" type="pres">
      <dgm:prSet presAssocID="{25F4C625-3E51-442C-BBB8-3FA715271B27}" presName="spaceBetweenRectangles" presStyleCnt="0"/>
      <dgm:spPr/>
      <dgm:t>
        <a:bodyPr/>
        <a:lstStyle>
          <a:extLst/>
        </a:lstStyle>
        <a:p>
          <a:endParaRPr lang="zh-CN"/>
        </a:p>
      </dgm:t>
    </dgm:pt>
    <dgm:pt modelId="{3936D63D-3BB5-4099-A097-CE176EB2ABE2}" type="pres">
      <dgm:prSet presAssocID="{ECBD6B98-1CBE-4BAA-AB77-4873C9DB1799}" presName="parentLin" presStyleCnt="0"/>
      <dgm:spPr/>
      <dgm:t>
        <a:bodyPr/>
        <a:lstStyle>
          <a:extLst/>
        </a:lstStyle>
        <a:p>
          <a:endParaRPr lang="zh-CN"/>
        </a:p>
      </dgm:t>
    </dgm:pt>
    <dgm:pt modelId="{CA895514-6C23-43E3-A15C-728A9EC10843}" type="pres">
      <dgm:prSet presAssocID="{ECBD6B98-1CBE-4BAA-AB77-4873C9DB1799}" presName="parentLeftMargin" presStyleLbl="node1" presStyleIdx="2" presStyleCnt="4"/>
      <dgm:spPr/>
      <dgm:t>
        <a:bodyPr/>
        <a:lstStyle>
          <a:extLst/>
        </a:lstStyle>
        <a:p>
          <a:endParaRPr lang="zh-CN"/>
        </a:p>
      </dgm:t>
    </dgm:pt>
    <dgm:pt modelId="{D2A5797B-20EE-4298-BA50-C968CEE241D4}" type="pres">
      <dgm:prSet presAssocID="{ECBD6B98-1CBE-4BAA-AB77-4873C9DB1799}" presName="parentText" presStyleLbl="node1" presStyleIdx="3" presStyleCnt="4" custScaleX="116173">
        <dgm:presLayoutVars>
          <dgm:chMax val="0"/>
          <dgm:bulletEnabled val="1"/>
        </dgm:presLayoutVars>
      </dgm:prSet>
      <dgm:spPr/>
      <dgm:t>
        <a:bodyPr/>
        <a:lstStyle>
          <a:extLst/>
        </a:lstStyle>
        <a:p>
          <a:endParaRPr lang="zh-CN"/>
        </a:p>
      </dgm:t>
    </dgm:pt>
    <dgm:pt modelId="{AEA9E5FD-8F48-4CA8-8487-C530B0C74333}" type="pres">
      <dgm:prSet presAssocID="{ECBD6B98-1CBE-4BAA-AB77-4873C9DB1799}" presName="negativeSpace" presStyleCnt="0"/>
      <dgm:spPr/>
      <dgm:t>
        <a:bodyPr/>
        <a:lstStyle>
          <a:extLst/>
        </a:lstStyle>
        <a:p>
          <a:endParaRPr lang="zh-CN"/>
        </a:p>
      </dgm:t>
    </dgm:pt>
    <dgm:pt modelId="{56015E43-931D-4CAD-85C0-E9EB84437182}" type="pres">
      <dgm:prSet presAssocID="{ECBD6B98-1CBE-4BAA-AB77-4873C9DB1799}" presName="childText" presStyleLbl="alignAcc1" presStyleIdx="3" presStyleCnt="4">
        <dgm:presLayoutVars>
          <dgm:bulletEnabled val="1"/>
        </dgm:presLayoutVars>
      </dgm:prSet>
      <dgm:spPr>
        <a:ln>
          <a:noFill/>
        </a:ln>
      </dgm:spPr>
      <dgm:t>
        <a:bodyPr/>
        <a:lstStyle>
          <a:extLst/>
        </a:lstStyle>
        <a:p>
          <a:endParaRPr lang="zh-CN"/>
        </a:p>
      </dgm:t>
    </dgm:pt>
  </dgm:ptLst>
  <dgm:cxnLst>
    <dgm:cxn modelId="{7BE48F06-505A-4F51-BA61-409D1FF34502}" srcId="{8554BDF9-8515-4677-9942-0171F000F8EB}" destId="{ECBD6B98-1CBE-4BAA-AB77-4873C9DB1799}" srcOrd="3" destOrd="0" parTransId="{A8E7F406-AFD8-48D2-8D82-E8A1F17391BF}" sibTransId="{CF18F627-55D0-4D75-84BC-9F6776290819}"/>
    <dgm:cxn modelId="{2EFC50D2-290E-462B-B7B8-30840FE76111}" type="presOf" srcId="{AC5265C1-0BAB-4984-A634-E4518A8EC253}" destId="{06B5F591-72E0-4CFF-9799-36D4050BD51D}" srcOrd="0" destOrd="0" presId="urn:microsoft.com/office/officeart/2005/8/layout/list1#1"/>
    <dgm:cxn modelId="{1BAF750E-C72C-4661-AABA-C41741AB03F3}" type="presOf" srcId="{ECBD6B98-1CBE-4BAA-AB77-4873C9DB1799}" destId="{CA895514-6C23-43E3-A15C-728A9EC10843}"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EB840018-7C6C-436F-9A99-D7C18044C3B3}" type="presOf" srcId="{ECBD6B98-1CBE-4BAA-AB77-4873C9DB1799}" destId="{D2A5797B-20EE-4298-BA50-C968CEE241D4}" srcOrd="1" destOrd="0" presId="urn:microsoft.com/office/officeart/2005/8/layout/list1#1"/>
    <dgm:cxn modelId="{ADBD4A98-FF11-4FD5-8BD1-8015621DF0A6}" type="presOf" srcId="{F50BDB3E-817D-4A89-9D71-D9E0B029567B}" destId="{63AA2D3F-331D-492F-82D5-8A2B6C78BAAD}" srcOrd="0"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1D9E4DA1-94F3-4E9A-8F94-D303A3E4954B}" type="presOf" srcId="{787546C1-DD5C-4D6E-BFDD-D95A52E781AD}" destId="{F4F466C7-208D-4B4A-A865-9D82D8E9F892}" srcOrd="0"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A045104B-70CA-42EC-BE1F-933B20FE0C6C}" type="presOf" srcId="{8554BDF9-8515-4677-9942-0171F000F8EB}" destId="{9D58511D-D18C-46E6-ADFB-6CDE1389D37F}" srcOrd="0" destOrd="0" presId="urn:microsoft.com/office/officeart/2005/8/layout/list1#1"/>
    <dgm:cxn modelId="{1F960D66-30BB-43A5-978D-4586E0D1EE4B}" type="presOf" srcId="{787546C1-DD5C-4D6E-BFDD-D95A52E781AD}" destId="{8BC4E78D-0D98-4ED2-B23A-71FEC19A6436}" srcOrd="1" destOrd="0" presId="urn:microsoft.com/office/officeart/2005/8/layout/list1#1"/>
    <dgm:cxn modelId="{76B328BA-4BEE-43EA-896F-13B4B310CDB5}" type="presOf" srcId="{AC5265C1-0BAB-4984-A634-E4518A8EC253}" destId="{12E5634D-BCAA-48AB-BADB-754A15E9B7AC}" srcOrd="1" destOrd="0" presId="urn:microsoft.com/office/officeart/2005/8/layout/list1#1"/>
    <dgm:cxn modelId="{8C1A898F-1E9B-41C0-B2FF-D2932BA3C61D}" type="presOf" srcId="{F50BDB3E-817D-4A89-9D71-D9E0B029567B}" destId="{2CFD44AC-C5B0-407B-B2EE-07415AFE4DC4}" srcOrd="1" destOrd="0" presId="urn:microsoft.com/office/officeart/2005/8/layout/list1#1"/>
    <dgm:cxn modelId="{58F38F21-C1AF-4887-BDD2-67C958EBE112}" type="presParOf" srcId="{9D58511D-D18C-46E6-ADFB-6CDE1389D37F}" destId="{29EC7F92-6143-4EC7-AD17-ECAF75C06DC8}" srcOrd="0" destOrd="0" presId="urn:microsoft.com/office/officeart/2005/8/layout/list1#1"/>
    <dgm:cxn modelId="{DADC3762-59A6-4495-AFB6-803C0EBF31CA}" type="presParOf" srcId="{29EC7F92-6143-4EC7-AD17-ECAF75C06DC8}" destId="{F4F466C7-208D-4B4A-A865-9D82D8E9F892}" srcOrd="0" destOrd="0" presId="urn:microsoft.com/office/officeart/2005/8/layout/list1#1"/>
    <dgm:cxn modelId="{E7F22966-B938-4F59-AB11-1D2F72D161F1}" type="presParOf" srcId="{29EC7F92-6143-4EC7-AD17-ECAF75C06DC8}" destId="{8BC4E78D-0D98-4ED2-B23A-71FEC19A6436}" srcOrd="1" destOrd="0" presId="urn:microsoft.com/office/officeart/2005/8/layout/list1#1"/>
    <dgm:cxn modelId="{0E1A0FFB-1EED-48FD-B1CB-377651126CF7}" type="presParOf" srcId="{9D58511D-D18C-46E6-ADFB-6CDE1389D37F}" destId="{129CDA7D-4C80-4698-AFD0-7208B5D9749E}" srcOrd="1" destOrd="0" presId="urn:microsoft.com/office/officeart/2005/8/layout/list1#1"/>
    <dgm:cxn modelId="{117F0026-306D-4897-A7AB-6DDC9E43155D}" type="presParOf" srcId="{9D58511D-D18C-46E6-ADFB-6CDE1389D37F}" destId="{EBA8CF1F-3B4A-4B6A-8877-CB03CDDAB1E9}" srcOrd="2" destOrd="0" presId="urn:microsoft.com/office/officeart/2005/8/layout/list1#1"/>
    <dgm:cxn modelId="{C4E8A731-E7BB-4636-9D5B-EAF648980059}" type="presParOf" srcId="{9D58511D-D18C-46E6-ADFB-6CDE1389D37F}" destId="{8BC0D01A-9D98-495C-93AA-A7D9631CDDAD}" srcOrd="3" destOrd="0" presId="urn:microsoft.com/office/officeart/2005/8/layout/list1#1"/>
    <dgm:cxn modelId="{E0D82ACD-E5C7-4695-918A-912DE8157AE9}" type="presParOf" srcId="{9D58511D-D18C-46E6-ADFB-6CDE1389D37F}" destId="{D4434ECF-2146-46AC-B62E-87AB389C995A}" srcOrd="4" destOrd="0" presId="urn:microsoft.com/office/officeart/2005/8/layout/list1#1"/>
    <dgm:cxn modelId="{453A7F02-5668-4708-8EE5-46CBD2E922C2}" type="presParOf" srcId="{D4434ECF-2146-46AC-B62E-87AB389C995A}" destId="{06B5F591-72E0-4CFF-9799-36D4050BD51D}" srcOrd="0" destOrd="0" presId="urn:microsoft.com/office/officeart/2005/8/layout/list1#1"/>
    <dgm:cxn modelId="{3633BE02-2672-4F2F-994D-1CFAA0A657D6}" type="presParOf" srcId="{D4434ECF-2146-46AC-B62E-87AB389C995A}" destId="{12E5634D-BCAA-48AB-BADB-754A15E9B7AC}" srcOrd="1" destOrd="0" presId="urn:microsoft.com/office/officeart/2005/8/layout/list1#1"/>
    <dgm:cxn modelId="{494F8D1A-4C0A-430B-B272-B3AE207CDCF1}" type="presParOf" srcId="{9D58511D-D18C-46E6-ADFB-6CDE1389D37F}" destId="{3DAA9763-50F6-4CC4-B6DA-0A4C45FFB361}" srcOrd="5" destOrd="0" presId="urn:microsoft.com/office/officeart/2005/8/layout/list1#1"/>
    <dgm:cxn modelId="{E3E8078B-B530-40B8-9908-372BDDFBAC7F}" type="presParOf" srcId="{9D58511D-D18C-46E6-ADFB-6CDE1389D37F}" destId="{51228DB3-E7D4-486B-A0C1-9A59D129891F}" srcOrd="6" destOrd="0" presId="urn:microsoft.com/office/officeart/2005/8/layout/list1#1"/>
    <dgm:cxn modelId="{CE7B7DFB-DB7E-4E84-B4F1-A1DBDFB8AF43}" type="presParOf" srcId="{9D58511D-D18C-46E6-ADFB-6CDE1389D37F}" destId="{ECC02425-44D1-4F4C-B5D6-13442CA71F2A}" srcOrd="7" destOrd="0" presId="urn:microsoft.com/office/officeart/2005/8/layout/list1#1"/>
    <dgm:cxn modelId="{1C1C1D40-CA92-42B9-BFAE-28CD99A44D41}" type="presParOf" srcId="{9D58511D-D18C-46E6-ADFB-6CDE1389D37F}" destId="{98CD7476-6A48-4BD0-A0B1-E79081300878}" srcOrd="8" destOrd="0" presId="urn:microsoft.com/office/officeart/2005/8/layout/list1#1"/>
    <dgm:cxn modelId="{4D4D46A3-085A-4BE3-B57F-9A2D7D509B49}" type="presParOf" srcId="{98CD7476-6A48-4BD0-A0B1-E79081300878}" destId="{63AA2D3F-331D-492F-82D5-8A2B6C78BAAD}" srcOrd="0" destOrd="0" presId="urn:microsoft.com/office/officeart/2005/8/layout/list1#1"/>
    <dgm:cxn modelId="{1512C15B-9D2F-437F-B2E2-B34C40156561}" type="presParOf" srcId="{98CD7476-6A48-4BD0-A0B1-E79081300878}" destId="{2CFD44AC-C5B0-407B-B2EE-07415AFE4DC4}" srcOrd="1" destOrd="0" presId="urn:microsoft.com/office/officeart/2005/8/layout/list1#1"/>
    <dgm:cxn modelId="{3D942A01-82D7-44FF-A778-F0CF3334B676}" type="presParOf" srcId="{9D58511D-D18C-46E6-ADFB-6CDE1389D37F}" destId="{E27A153A-8ADD-4646-B3A3-509A74CD0695}" srcOrd="9" destOrd="0" presId="urn:microsoft.com/office/officeart/2005/8/layout/list1#1"/>
    <dgm:cxn modelId="{A42D74F1-587B-4CCC-A643-E1D5BA96F0EA}" type="presParOf" srcId="{9D58511D-D18C-46E6-ADFB-6CDE1389D37F}" destId="{2DB5D132-AB90-49A4-A479-F0988A86E33E}" srcOrd="10" destOrd="0" presId="urn:microsoft.com/office/officeart/2005/8/layout/list1#1"/>
    <dgm:cxn modelId="{5783C852-9201-438C-A833-9F29205584EB}" type="presParOf" srcId="{9D58511D-D18C-46E6-ADFB-6CDE1389D37F}" destId="{A5E75685-2820-438A-88AF-159553A570AE}" srcOrd="11" destOrd="0" presId="urn:microsoft.com/office/officeart/2005/8/layout/list1#1"/>
    <dgm:cxn modelId="{CCDE5064-ACC1-4A08-AFD3-9E63FF6474D7}" type="presParOf" srcId="{9D58511D-D18C-46E6-ADFB-6CDE1389D37F}" destId="{3936D63D-3BB5-4099-A097-CE176EB2ABE2}" srcOrd="12" destOrd="0" presId="urn:microsoft.com/office/officeart/2005/8/layout/list1#1"/>
    <dgm:cxn modelId="{E576CB23-7F09-423D-99FE-DBF6A63CADD7}" type="presParOf" srcId="{3936D63D-3BB5-4099-A097-CE176EB2ABE2}" destId="{CA895514-6C23-43E3-A15C-728A9EC10843}" srcOrd="0" destOrd="0" presId="urn:microsoft.com/office/officeart/2005/8/layout/list1#1"/>
    <dgm:cxn modelId="{AE58AA66-CF5C-424D-8B98-EDB2F614DC7A}" type="presParOf" srcId="{3936D63D-3BB5-4099-A097-CE176EB2ABE2}" destId="{D2A5797B-20EE-4298-BA50-C968CEE241D4}" srcOrd="1" destOrd="0" presId="urn:microsoft.com/office/officeart/2005/8/layout/list1#1"/>
    <dgm:cxn modelId="{FBC3D618-2024-4257-B432-280BE2DE600E}" type="presParOf" srcId="{9D58511D-D18C-46E6-ADFB-6CDE1389D37F}" destId="{AEA9E5FD-8F48-4CA8-8487-C530B0C74333}" srcOrd="13" destOrd="0" presId="urn:microsoft.com/office/officeart/2005/8/layout/list1#1"/>
    <dgm:cxn modelId="{341024FC-9245-40AE-9171-0836E2F667E4}" type="presParOf" srcId="{9D58511D-D18C-46E6-ADFB-6CDE1389D37F}" destId="{56015E43-931D-4CAD-85C0-E9EB84437182}" srcOrd="14" destOrd="0" presId="urn:microsoft.com/office/officeart/2005/8/layout/list1#1"/>
  </dgm:cxnLst>
  <dgm:bg/>
  <dgm:whole/>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radial6#1" loCatId="cycle" qsTypeId="urn:microsoft.com/office/officeart/2005/8/quickstyle/simple2#2" qsCatId="simple" csTypeId="urn:microsoft.com/office/officeart/2005/8/colors/accent1_2" csCatId="accent1" phldr="1"/>
      <dgm:spPr/>
      <dgm:t>
        <a:bodyPr/>
        <a:lstStyle>
          <a:extLst/>
        </a:lstStyle>
        <a:p>
          <a:endParaRPr lang="zh-CN"/>
        </a:p>
      </dgm:t>
    </dgm:pt>
    <dgm:pt modelId="{F9A846BA-06FB-46AF-80ED-5EA0073A08FA}">
      <dgm:prSet phldrT="[Text]"/>
      <dgm:spPr/>
      <dgm:t>
        <a:bodyPr/>
        <a:lstStyle>
          <a:extLst/>
        </a:lstStyle>
        <a:p>
          <a:r>
            <a:rPr lang="en-US" altLang="zh-CN" dirty="0" smtClean="0"/>
            <a:t>Linux</a:t>
          </a:r>
          <a:endParaRPr lang="zh-CN" dirty="0"/>
        </a:p>
      </dgm:t>
    </dgm:pt>
    <dgm:pt modelId="{867140E2-327F-4343-AA77-39B40F758E20}" type="parTrans" cxnId="{E0A59ECF-A5D6-4165-81D6-37160CDE59E0}">
      <dgm:prSet/>
      <dgm:spPr/>
      <dgm:t>
        <a:bodyPr/>
        <a:lstStyle>
          <a:extLst/>
        </a:lstStyle>
        <a:p>
          <a:endParaRPr lang="zh-CN"/>
        </a:p>
      </dgm:t>
    </dgm:pt>
    <dgm:pt modelId="{D054D334-137E-4116-BF8C-3B5A64D95A38}" type="sibTrans" cxnId="{E0A59ECF-A5D6-4165-81D6-37160CDE59E0}">
      <dgm:prSet/>
      <dgm:spPr/>
      <dgm:t>
        <a:bodyPr/>
        <a:lstStyle>
          <a:extLst/>
        </a:lstStyle>
        <a:p>
          <a:endParaRPr lang="zh-CN"/>
        </a:p>
      </dgm:t>
    </dgm:pt>
    <dgm:pt modelId="{F158A836-9807-4BB5-96D7-55AAE48F5E54}">
      <dgm:prSet phldrT="[Text]"/>
      <dgm:spPr/>
      <dgm:t>
        <a:bodyPr/>
        <a:lstStyle>
          <a:extLst/>
        </a:lstStyle>
        <a:p>
          <a:r>
            <a:rPr lang="zh-CN" dirty="0" smtClean="0"/>
            <a:t>内核</a:t>
          </a:r>
          <a:endParaRPr lang="zh-CN" dirty="0"/>
        </a:p>
      </dgm:t>
    </dgm:pt>
    <dgm:pt modelId="{558C0938-D0E9-4B08-AF25-06F808A3FD1D}" type="parTrans" cxnId="{5DEF2495-9985-44C6-8EDA-3F14AE904248}">
      <dgm:prSet/>
      <dgm:spPr/>
      <dgm:t>
        <a:bodyPr/>
        <a:lstStyle>
          <a:extLst/>
        </a:lstStyle>
        <a:p>
          <a:endParaRPr lang="zh-CN"/>
        </a:p>
      </dgm:t>
    </dgm:pt>
    <dgm:pt modelId="{641FD4FB-DEB5-4BAD-8DE6-FF7449A706FD}" type="sibTrans" cxnId="{5DEF2495-9985-44C6-8EDA-3F14AE904248}">
      <dgm:prSet/>
      <dgm:spPr/>
      <dgm:t>
        <a:bodyPr/>
        <a:lstStyle>
          <a:extLst/>
        </a:lstStyle>
        <a:p>
          <a:endParaRPr lang="zh-CN"/>
        </a:p>
      </dgm:t>
    </dgm:pt>
    <dgm:pt modelId="{1D5437B4-AE63-4725-B3BF-757CE9D3B51A}">
      <dgm:prSet phldrT="[Text]"/>
      <dgm:spPr/>
      <dgm:t>
        <a:bodyPr/>
        <a:lstStyle>
          <a:extLst/>
        </a:lstStyle>
        <a:p>
          <a:r>
            <a:rPr lang="en-US" dirty="0" smtClean="0"/>
            <a:t>Shell</a:t>
          </a:r>
          <a:endParaRPr lang="zh-CN" dirty="0"/>
        </a:p>
      </dgm:t>
    </dgm:pt>
    <dgm:pt modelId="{EE3EA5B9-D085-48DC-A4C9-23E6FD27D486}" type="parTrans" cxnId="{1890C31B-6C5A-492A-B02D-6A7C8BDE111A}">
      <dgm:prSet/>
      <dgm:spPr/>
      <dgm:t>
        <a:bodyPr/>
        <a:lstStyle>
          <a:extLst/>
        </a:lstStyle>
        <a:p>
          <a:endParaRPr lang="zh-CN"/>
        </a:p>
      </dgm:t>
    </dgm:pt>
    <dgm:pt modelId="{77151872-762C-4E0C-84E2-38FC583BA821}" type="sibTrans" cxnId="{1890C31B-6C5A-492A-B02D-6A7C8BDE111A}">
      <dgm:prSet/>
      <dgm:spPr/>
      <dgm:t>
        <a:bodyPr/>
        <a:lstStyle>
          <a:extLst/>
        </a:lstStyle>
        <a:p>
          <a:endParaRPr lang="zh-CN"/>
        </a:p>
      </dgm:t>
    </dgm:pt>
    <dgm:pt modelId="{F4DD7773-E0F0-4CA0-AE12-39FE24E2D38B}">
      <dgm:prSet phldrT="[Text]"/>
      <dgm:spPr/>
      <dgm:t>
        <a:bodyPr/>
        <a:lstStyle>
          <a:extLst/>
        </a:lstStyle>
        <a:p>
          <a:r>
            <a:rPr lang="zh-CN" dirty="0" smtClean="0"/>
            <a:t>应用程序</a:t>
          </a:r>
          <a:endParaRPr lang="zh-CN" dirty="0"/>
        </a:p>
      </dgm:t>
    </dgm:pt>
    <dgm:pt modelId="{5EB1A185-9242-4C2E-BC90-611B22CE7796}" type="parTrans" cxnId="{71F9C174-A9A7-4C4B-82AD-F0A584F94B69}">
      <dgm:prSet/>
      <dgm:spPr/>
      <dgm:t>
        <a:bodyPr/>
        <a:lstStyle>
          <a:extLst/>
        </a:lstStyle>
        <a:p>
          <a:endParaRPr lang="zh-CN"/>
        </a:p>
      </dgm:t>
    </dgm:pt>
    <dgm:pt modelId="{BDF0DF6A-C77C-48ED-8BA1-44B4EE5AE580}" type="sibTrans" cxnId="{71F9C174-A9A7-4C4B-82AD-F0A584F94B69}">
      <dgm:prSet/>
      <dgm:spPr/>
      <dgm:t>
        <a:bodyPr/>
        <a:lstStyle>
          <a:extLst/>
        </a:lstStyle>
        <a:p>
          <a:endParaRPr lang="zh-CN"/>
        </a:p>
      </dgm:t>
    </dgm:pt>
    <dgm:pt modelId="{E7099059-3858-4031-AA26-70F1AE740B29}">
      <dgm:prSet phldrT="[Text]"/>
      <dgm:spPr/>
      <dgm:t>
        <a:bodyPr/>
        <a:lstStyle>
          <a:extLst/>
        </a:lstStyle>
        <a:p>
          <a:r>
            <a:rPr lang="zh-CN" dirty="0" smtClean="0"/>
            <a:t>文件系统</a:t>
          </a:r>
          <a:endParaRPr lang="zh-CN" dirty="0"/>
        </a:p>
      </dgm:t>
    </dgm:pt>
    <dgm:pt modelId="{2AD9F856-1FCF-4306-9F3B-5565B9795A99}" type="parTrans" cxnId="{C6BE03DB-B2D6-41F0-AD77-FF31B62F1DBE}">
      <dgm:prSet/>
      <dgm:spPr/>
      <dgm:t>
        <a:bodyPr/>
        <a:lstStyle>
          <a:extLst/>
        </a:lstStyle>
        <a:p>
          <a:endParaRPr lang="zh-CN"/>
        </a:p>
      </dgm:t>
    </dgm:pt>
    <dgm:pt modelId="{05C988DA-E2F2-414D-AFF5-AF61883FBE3F}" type="sibTrans" cxnId="{C6BE03DB-B2D6-41F0-AD77-FF31B62F1DBE}">
      <dgm:prSet/>
      <dgm:spPr/>
      <dgm:t>
        <a:bodyPr/>
        <a:lstStyle>
          <a:extLst/>
        </a:lstStyle>
        <a:p>
          <a:endParaRPr lang="zh-CN"/>
        </a:p>
      </dgm:t>
    </dgm:pt>
    <dgm:pt modelId="{3D4D4D43-95D2-4C91-B240-78430E6218B9}" type="pres">
      <dgm:prSet presAssocID="{105D35E0-9A5D-4EB8-8A48-4ED52D2D6EAC}" presName="Name0" presStyleCnt="0">
        <dgm:presLayoutVars>
          <dgm:chMax val="1"/>
          <dgm:dir/>
          <dgm:animLvl val="ctr"/>
          <dgm:resizeHandles val="exact"/>
        </dgm:presLayoutVars>
      </dgm:prSet>
      <dgm:spPr/>
      <dgm:t>
        <a:bodyPr/>
        <a:lstStyle>
          <a:extLst/>
        </a:lstStyle>
        <a:p>
          <a:endParaRPr lang="zh-CN"/>
        </a:p>
      </dgm:t>
    </dgm:pt>
    <dgm:pt modelId="{71A7CAA9-318E-4CBA-B98D-2203DED9FB9C}" type="pres">
      <dgm:prSet presAssocID="{F9A846BA-06FB-46AF-80ED-5EA0073A08FA}" presName="centerShape" presStyleLbl="node0" presStyleIdx="0" presStyleCnt="1"/>
      <dgm:spPr/>
      <dgm:t>
        <a:bodyPr/>
        <a:lstStyle>
          <a:extLst/>
        </a:lstStyle>
        <a:p>
          <a:endParaRPr lang="zh-CN"/>
        </a:p>
      </dgm:t>
    </dgm:pt>
    <dgm:pt modelId="{86A79D0C-7F5D-4218-89BF-C121023B74AE}" type="pres">
      <dgm:prSet presAssocID="{F158A836-9807-4BB5-96D7-55AAE48F5E54}" presName="node" presStyleLbl="node1" presStyleIdx="0" presStyleCnt="4">
        <dgm:presLayoutVars>
          <dgm:bulletEnabled val="1"/>
        </dgm:presLayoutVars>
      </dgm:prSet>
      <dgm:spPr/>
      <dgm:t>
        <a:bodyPr/>
        <a:lstStyle>
          <a:extLst/>
        </a:lstStyle>
        <a:p>
          <a:endParaRPr lang="zh-CN"/>
        </a:p>
      </dgm:t>
    </dgm:pt>
    <dgm:pt modelId="{5C76BEFB-CE8E-4F7E-8C47-F622A6CFDEBF}" type="pres">
      <dgm:prSet presAssocID="{F158A836-9807-4BB5-96D7-55AAE48F5E54}" presName="dummy" presStyleCnt="0"/>
      <dgm:spPr/>
      <dgm:t>
        <a:bodyPr/>
        <a:lstStyle>
          <a:extLst/>
        </a:lstStyle>
        <a:p>
          <a:endParaRPr lang="zh-CN"/>
        </a:p>
      </dgm:t>
    </dgm:pt>
    <dgm:pt modelId="{7E8FCA14-6E35-4D86-8774-9DEBE17A0AD0}" type="pres">
      <dgm:prSet presAssocID="{641FD4FB-DEB5-4BAD-8DE6-FF7449A706FD}" presName="sibTrans" presStyleLbl="sibTrans2D1" presStyleIdx="0" presStyleCnt="4"/>
      <dgm:spPr/>
      <dgm:t>
        <a:bodyPr/>
        <a:lstStyle>
          <a:extLst/>
        </a:lstStyle>
        <a:p>
          <a:endParaRPr lang="zh-CN"/>
        </a:p>
      </dgm:t>
    </dgm:pt>
    <dgm:pt modelId="{D8152D92-BBFE-427B-BBE4-CDB00C1C8220}" type="pres">
      <dgm:prSet presAssocID="{1D5437B4-AE63-4725-B3BF-757CE9D3B51A}" presName="node" presStyleLbl="node1" presStyleIdx="1" presStyleCnt="4">
        <dgm:presLayoutVars>
          <dgm:bulletEnabled val="1"/>
        </dgm:presLayoutVars>
      </dgm:prSet>
      <dgm:spPr/>
      <dgm:t>
        <a:bodyPr/>
        <a:lstStyle>
          <a:extLst/>
        </a:lstStyle>
        <a:p>
          <a:endParaRPr lang="zh-CN"/>
        </a:p>
      </dgm:t>
    </dgm:pt>
    <dgm:pt modelId="{AC9C7443-8962-4A19-AB09-8A666B45BAE2}" type="pres">
      <dgm:prSet presAssocID="{1D5437B4-AE63-4725-B3BF-757CE9D3B51A}" presName="dummy" presStyleCnt="0"/>
      <dgm:spPr/>
      <dgm:t>
        <a:bodyPr/>
        <a:lstStyle>
          <a:extLst/>
        </a:lstStyle>
        <a:p>
          <a:endParaRPr lang="zh-CN"/>
        </a:p>
      </dgm:t>
    </dgm:pt>
    <dgm:pt modelId="{C2A2C01E-986B-4BE3-994F-EB2FBE9759A5}" type="pres">
      <dgm:prSet presAssocID="{77151872-762C-4E0C-84E2-38FC583BA821}" presName="sibTrans" presStyleLbl="sibTrans2D1" presStyleIdx="1" presStyleCnt="4"/>
      <dgm:spPr/>
      <dgm:t>
        <a:bodyPr/>
        <a:lstStyle>
          <a:extLst/>
        </a:lstStyle>
        <a:p>
          <a:endParaRPr lang="zh-CN"/>
        </a:p>
      </dgm:t>
    </dgm:pt>
    <dgm:pt modelId="{6996B73F-0E51-4C9A-A0AE-6248F2123DF8}" type="pres">
      <dgm:prSet presAssocID="{F4DD7773-E0F0-4CA0-AE12-39FE24E2D38B}" presName="node" presStyleLbl="node1" presStyleIdx="2" presStyleCnt="4">
        <dgm:presLayoutVars>
          <dgm:bulletEnabled val="1"/>
        </dgm:presLayoutVars>
      </dgm:prSet>
      <dgm:spPr/>
      <dgm:t>
        <a:bodyPr/>
        <a:lstStyle>
          <a:extLst/>
        </a:lstStyle>
        <a:p>
          <a:endParaRPr lang="zh-CN"/>
        </a:p>
      </dgm:t>
    </dgm:pt>
    <dgm:pt modelId="{67D23CC5-1A27-4FA3-BCC5-634AEC7B868B}" type="pres">
      <dgm:prSet presAssocID="{F4DD7773-E0F0-4CA0-AE12-39FE24E2D38B}" presName="dummy" presStyleCnt="0"/>
      <dgm:spPr/>
      <dgm:t>
        <a:bodyPr/>
        <a:lstStyle>
          <a:extLst/>
        </a:lstStyle>
        <a:p>
          <a:endParaRPr lang="zh-CN"/>
        </a:p>
      </dgm:t>
    </dgm:pt>
    <dgm:pt modelId="{FCA927B1-9AE4-4F40-8207-CA74D0D24071}" type="pres">
      <dgm:prSet presAssocID="{BDF0DF6A-C77C-48ED-8BA1-44B4EE5AE580}" presName="sibTrans" presStyleLbl="sibTrans2D1" presStyleIdx="2" presStyleCnt="4"/>
      <dgm:spPr/>
      <dgm:t>
        <a:bodyPr/>
        <a:lstStyle>
          <a:extLst/>
        </a:lstStyle>
        <a:p>
          <a:endParaRPr lang="zh-CN"/>
        </a:p>
      </dgm:t>
    </dgm:pt>
    <dgm:pt modelId="{FCCDFD5F-7039-438F-B4A9-7649B01ACAF8}" type="pres">
      <dgm:prSet presAssocID="{E7099059-3858-4031-AA26-70F1AE740B29}" presName="node" presStyleLbl="node1" presStyleIdx="3" presStyleCnt="4">
        <dgm:presLayoutVars>
          <dgm:bulletEnabled val="1"/>
        </dgm:presLayoutVars>
      </dgm:prSet>
      <dgm:spPr/>
      <dgm:t>
        <a:bodyPr/>
        <a:lstStyle>
          <a:extLst/>
        </a:lstStyle>
        <a:p>
          <a:endParaRPr lang="zh-CN"/>
        </a:p>
      </dgm:t>
    </dgm:pt>
    <dgm:pt modelId="{96B04D3E-CA34-4F0B-809E-9EAE2E97399A}" type="pres">
      <dgm:prSet presAssocID="{E7099059-3858-4031-AA26-70F1AE740B29}" presName="dummy" presStyleCnt="0"/>
      <dgm:spPr/>
      <dgm:t>
        <a:bodyPr/>
        <a:lstStyle>
          <a:extLst/>
        </a:lstStyle>
        <a:p>
          <a:endParaRPr lang="zh-CN"/>
        </a:p>
      </dgm:t>
    </dgm:pt>
    <dgm:pt modelId="{772C5452-3B19-4BA4-99E2-C91FFF1629B3}" type="pres">
      <dgm:prSet presAssocID="{05C988DA-E2F2-414D-AFF5-AF61883FBE3F}" presName="sibTrans" presStyleLbl="sibTrans2D1" presStyleIdx="3" presStyleCnt="4"/>
      <dgm:spPr/>
      <dgm:t>
        <a:bodyPr/>
        <a:lstStyle>
          <a:extLst/>
        </a:lstStyle>
        <a:p>
          <a:endParaRPr lang="zh-CN"/>
        </a:p>
      </dgm:t>
    </dgm:pt>
  </dgm:ptLst>
  <dgm:cxnLst>
    <dgm:cxn modelId="{CA1BF306-CE1A-49EB-BBD7-7D89974D88AF}" type="presOf" srcId="{F9A846BA-06FB-46AF-80ED-5EA0073A08FA}" destId="{71A7CAA9-318E-4CBA-B98D-2203DED9FB9C}" srcOrd="0" destOrd="0" presId="urn:microsoft.com/office/officeart/2005/8/layout/radial6#1"/>
    <dgm:cxn modelId="{03E70040-8793-4481-AA99-5A593E5DE8B8}" type="presOf" srcId="{F4DD7773-E0F0-4CA0-AE12-39FE24E2D38B}" destId="{6996B73F-0E51-4C9A-A0AE-6248F2123DF8}" srcOrd="0" destOrd="0" presId="urn:microsoft.com/office/officeart/2005/8/layout/radial6#1"/>
    <dgm:cxn modelId="{BE88EE10-E4CE-4B96-94B3-ABA6A3D2711E}" type="presOf" srcId="{105D35E0-9A5D-4EB8-8A48-4ED52D2D6EAC}" destId="{3D4D4D43-95D2-4C91-B240-78430E6218B9}" srcOrd="0" destOrd="0" presId="urn:microsoft.com/office/officeart/2005/8/layout/radial6#1"/>
    <dgm:cxn modelId="{1D279B7D-C519-48C8-A7DC-585827609D73}" type="presOf" srcId="{1D5437B4-AE63-4725-B3BF-757CE9D3B51A}" destId="{D8152D92-BBFE-427B-BBE4-CDB00C1C8220}" srcOrd="0" destOrd="0" presId="urn:microsoft.com/office/officeart/2005/8/layout/radial6#1"/>
    <dgm:cxn modelId="{71F9C174-A9A7-4C4B-82AD-F0A584F94B69}" srcId="{F9A846BA-06FB-46AF-80ED-5EA0073A08FA}" destId="{F4DD7773-E0F0-4CA0-AE12-39FE24E2D38B}" srcOrd="2" destOrd="0" parTransId="{5EB1A185-9242-4C2E-BC90-611B22CE7796}" sibTransId="{BDF0DF6A-C77C-48ED-8BA1-44B4EE5AE580}"/>
    <dgm:cxn modelId="{E0A59ECF-A5D6-4165-81D6-37160CDE59E0}" srcId="{105D35E0-9A5D-4EB8-8A48-4ED52D2D6EAC}" destId="{F9A846BA-06FB-46AF-80ED-5EA0073A08FA}" srcOrd="0" destOrd="0" parTransId="{867140E2-327F-4343-AA77-39B40F758E20}" sibTransId="{D054D334-137E-4116-BF8C-3B5A64D95A38}"/>
    <dgm:cxn modelId="{43BD8369-C2C2-4FB2-8BEA-2FFDCFF5E0EF}" type="presOf" srcId="{F158A836-9807-4BB5-96D7-55AAE48F5E54}" destId="{86A79D0C-7F5D-4218-89BF-C121023B74AE}" srcOrd="0" destOrd="0" presId="urn:microsoft.com/office/officeart/2005/8/layout/radial6#1"/>
    <dgm:cxn modelId="{5DEF2495-9985-44C6-8EDA-3F14AE904248}" srcId="{F9A846BA-06FB-46AF-80ED-5EA0073A08FA}" destId="{F158A836-9807-4BB5-96D7-55AAE48F5E54}" srcOrd="0" destOrd="0" parTransId="{558C0938-D0E9-4B08-AF25-06F808A3FD1D}" sibTransId="{641FD4FB-DEB5-4BAD-8DE6-FF7449A706FD}"/>
    <dgm:cxn modelId="{DEB53878-78E4-4DE9-88C6-ADD0BB8DC18F}" type="presOf" srcId="{05C988DA-E2F2-414D-AFF5-AF61883FBE3F}" destId="{772C5452-3B19-4BA4-99E2-C91FFF1629B3}" srcOrd="0" destOrd="0" presId="urn:microsoft.com/office/officeart/2005/8/layout/radial6#1"/>
    <dgm:cxn modelId="{3D9ECCED-44B9-449F-A492-D06F559DC12B}" type="presOf" srcId="{641FD4FB-DEB5-4BAD-8DE6-FF7449A706FD}" destId="{7E8FCA14-6E35-4D86-8774-9DEBE17A0AD0}" srcOrd="0" destOrd="0" presId="urn:microsoft.com/office/officeart/2005/8/layout/radial6#1"/>
    <dgm:cxn modelId="{C6BE03DB-B2D6-41F0-AD77-FF31B62F1DBE}" srcId="{F9A846BA-06FB-46AF-80ED-5EA0073A08FA}" destId="{E7099059-3858-4031-AA26-70F1AE740B29}" srcOrd="3" destOrd="0" parTransId="{2AD9F856-1FCF-4306-9F3B-5565B9795A99}" sibTransId="{05C988DA-E2F2-414D-AFF5-AF61883FBE3F}"/>
    <dgm:cxn modelId="{1890C31B-6C5A-492A-B02D-6A7C8BDE111A}" srcId="{F9A846BA-06FB-46AF-80ED-5EA0073A08FA}" destId="{1D5437B4-AE63-4725-B3BF-757CE9D3B51A}" srcOrd="1" destOrd="0" parTransId="{EE3EA5B9-D085-48DC-A4C9-23E6FD27D486}" sibTransId="{77151872-762C-4E0C-84E2-38FC583BA821}"/>
    <dgm:cxn modelId="{63F8742A-0039-43EF-AB86-3D2178852261}" type="presOf" srcId="{77151872-762C-4E0C-84E2-38FC583BA821}" destId="{C2A2C01E-986B-4BE3-994F-EB2FBE9759A5}" srcOrd="0" destOrd="0" presId="urn:microsoft.com/office/officeart/2005/8/layout/radial6#1"/>
    <dgm:cxn modelId="{64690233-ECD6-42A7-9629-927DA38F32F3}" type="presOf" srcId="{E7099059-3858-4031-AA26-70F1AE740B29}" destId="{FCCDFD5F-7039-438F-B4A9-7649B01ACAF8}" srcOrd="0" destOrd="0" presId="urn:microsoft.com/office/officeart/2005/8/layout/radial6#1"/>
    <dgm:cxn modelId="{A8436A01-8DDC-4A58-8AE3-C3E5C99FF48B}" type="presOf" srcId="{BDF0DF6A-C77C-48ED-8BA1-44B4EE5AE580}" destId="{FCA927B1-9AE4-4F40-8207-CA74D0D24071}" srcOrd="0" destOrd="0" presId="urn:microsoft.com/office/officeart/2005/8/layout/radial6#1"/>
    <dgm:cxn modelId="{9F5EDD15-5D80-4210-AAFD-47D7F85AC135}" type="presParOf" srcId="{3D4D4D43-95D2-4C91-B240-78430E6218B9}" destId="{71A7CAA9-318E-4CBA-B98D-2203DED9FB9C}" srcOrd="0" destOrd="0" presId="urn:microsoft.com/office/officeart/2005/8/layout/radial6#1"/>
    <dgm:cxn modelId="{290D8ED3-B15C-41F6-8B50-C5CB18D9E85B}" type="presParOf" srcId="{3D4D4D43-95D2-4C91-B240-78430E6218B9}" destId="{86A79D0C-7F5D-4218-89BF-C121023B74AE}" srcOrd="1" destOrd="0" presId="urn:microsoft.com/office/officeart/2005/8/layout/radial6#1"/>
    <dgm:cxn modelId="{B20E0B26-D84C-4A2B-B933-E5C9DE7E4E79}" type="presParOf" srcId="{3D4D4D43-95D2-4C91-B240-78430E6218B9}" destId="{5C76BEFB-CE8E-4F7E-8C47-F622A6CFDEBF}" srcOrd="2" destOrd="0" presId="urn:microsoft.com/office/officeart/2005/8/layout/radial6#1"/>
    <dgm:cxn modelId="{FB50C33C-AC8E-4A61-8B2D-CC5204870DA7}" type="presParOf" srcId="{3D4D4D43-95D2-4C91-B240-78430E6218B9}" destId="{7E8FCA14-6E35-4D86-8774-9DEBE17A0AD0}" srcOrd="3" destOrd="0" presId="urn:microsoft.com/office/officeart/2005/8/layout/radial6#1"/>
    <dgm:cxn modelId="{FDD24B1C-3DA7-44EC-937F-A1F0C7008279}" type="presParOf" srcId="{3D4D4D43-95D2-4C91-B240-78430E6218B9}" destId="{D8152D92-BBFE-427B-BBE4-CDB00C1C8220}" srcOrd="4" destOrd="0" presId="urn:microsoft.com/office/officeart/2005/8/layout/radial6#1"/>
    <dgm:cxn modelId="{ED29ACF5-94BC-4C63-AACB-706CB587D4EB}" type="presParOf" srcId="{3D4D4D43-95D2-4C91-B240-78430E6218B9}" destId="{AC9C7443-8962-4A19-AB09-8A666B45BAE2}" srcOrd="5" destOrd="0" presId="urn:microsoft.com/office/officeart/2005/8/layout/radial6#1"/>
    <dgm:cxn modelId="{AC48F25B-A648-4A69-8CEF-F29AFE2CFA2A}" type="presParOf" srcId="{3D4D4D43-95D2-4C91-B240-78430E6218B9}" destId="{C2A2C01E-986B-4BE3-994F-EB2FBE9759A5}" srcOrd="6" destOrd="0" presId="urn:microsoft.com/office/officeart/2005/8/layout/radial6#1"/>
    <dgm:cxn modelId="{384108EB-7221-47B8-81CE-6AA6CD1664D6}" type="presParOf" srcId="{3D4D4D43-95D2-4C91-B240-78430E6218B9}" destId="{6996B73F-0E51-4C9A-A0AE-6248F2123DF8}" srcOrd="7" destOrd="0" presId="urn:microsoft.com/office/officeart/2005/8/layout/radial6#1"/>
    <dgm:cxn modelId="{ABE93CDB-48DD-4070-96E4-7F924EFE4C84}" type="presParOf" srcId="{3D4D4D43-95D2-4C91-B240-78430E6218B9}" destId="{67D23CC5-1A27-4FA3-BCC5-634AEC7B868B}" srcOrd="8" destOrd="0" presId="urn:microsoft.com/office/officeart/2005/8/layout/radial6#1"/>
    <dgm:cxn modelId="{BB793B38-5C25-4A41-B39A-0C907D368A3B}" type="presParOf" srcId="{3D4D4D43-95D2-4C91-B240-78430E6218B9}" destId="{FCA927B1-9AE4-4F40-8207-CA74D0D24071}" srcOrd="9" destOrd="0" presId="urn:microsoft.com/office/officeart/2005/8/layout/radial6#1"/>
    <dgm:cxn modelId="{AA6ABCCD-8C50-4755-82FA-4741C1861C7A}" type="presParOf" srcId="{3D4D4D43-95D2-4C91-B240-78430E6218B9}" destId="{FCCDFD5F-7039-438F-B4A9-7649B01ACAF8}" srcOrd="10" destOrd="0" presId="urn:microsoft.com/office/officeart/2005/8/layout/radial6#1"/>
    <dgm:cxn modelId="{00FE5B19-B31A-4D24-915A-02BB96EC7FAC}" type="presParOf" srcId="{3D4D4D43-95D2-4C91-B240-78430E6218B9}" destId="{96B04D3E-CA34-4F0B-809E-9EAE2E97399A}" srcOrd="11" destOrd="0" presId="urn:microsoft.com/office/officeart/2005/8/layout/radial6#1"/>
    <dgm:cxn modelId="{13A9E2F9-63E4-46A2-8C1E-A0740C5BB527}" type="presParOf" srcId="{3D4D4D43-95D2-4C91-B240-78430E6218B9}" destId="{772C5452-3B19-4BA4-99E2-C91FFF1629B3}" srcOrd="12" destOrd="0" presId="urn:microsoft.com/office/officeart/2005/8/layout/radial6#1"/>
  </dgm:cxnLst>
  <dgm:bg/>
  <dgm:whole/>
</dgm:dataModel>
</file>

<file path=ppt/diagrams/data3.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 csCatId="colorful" phldr="1"/>
      <dgm:spPr/>
      <dgm:t>
        <a:bodyPr/>
        <a:lstStyle>
          <a:extLst/>
        </a:lstStyle>
        <a:p>
          <a:endParaRPr lang="zh-CN"/>
        </a:p>
      </dgm:t>
    </dgm:pt>
    <dgm:pt modelId="{F9A846BA-06FB-46AF-80ED-5EA0073A08FA}">
      <dgm:prSet phldrT="[Text]"/>
      <dgm:spPr/>
      <dgm:t>
        <a:bodyPr/>
        <a:lstStyle>
          <a:extLst/>
        </a:lstStyle>
        <a:p>
          <a:r>
            <a:rPr lang="en-US" dirty="0" smtClean="0"/>
            <a:t>Linux</a:t>
          </a:r>
          <a:r>
            <a:rPr lang="zh-CN" dirty="0" smtClean="0"/>
            <a:t>内核（</a:t>
          </a:r>
          <a:r>
            <a:rPr lang="en-US" dirty="0" smtClean="0"/>
            <a:t>Kernel</a:t>
          </a:r>
          <a:r>
            <a:rPr lang="zh-CN" dirty="0" smtClean="0"/>
            <a:t>）</a:t>
          </a:r>
          <a:endParaRPr lang="zh-CN" dirty="0"/>
        </a:p>
      </dgm:t>
    </dgm:pt>
    <dgm:pt modelId="{867140E2-327F-4343-AA77-39B40F758E20}" type="parTrans" cxnId="{E0A59ECF-A5D6-4165-81D6-37160CDE59E0}">
      <dgm:prSet/>
      <dgm:spPr/>
      <dgm:t>
        <a:bodyPr/>
        <a:lstStyle>
          <a:extLst/>
        </a:lstStyle>
        <a:p>
          <a:endParaRPr lang="zh-CN"/>
        </a:p>
      </dgm:t>
    </dgm:pt>
    <dgm:pt modelId="{D054D334-137E-4116-BF8C-3B5A64D95A38}" type="sibTrans" cxnId="{E0A59ECF-A5D6-4165-81D6-37160CDE59E0}">
      <dgm:prSet/>
      <dgm:spPr/>
      <dgm:t>
        <a:bodyPr/>
        <a:lstStyle>
          <a:extLst/>
        </a:lstStyle>
        <a:p>
          <a:endParaRPr lang="zh-CN"/>
        </a:p>
      </dgm:t>
    </dgm:pt>
    <dgm:pt modelId="{F158A836-9807-4BB5-96D7-55AAE48F5E54}">
      <dgm:prSet phldrT="[Text]"/>
      <dgm:spPr/>
      <dgm:t>
        <a:bodyPr/>
        <a:lstStyle>
          <a:extLst/>
        </a:lstStyle>
        <a:p>
          <a:r>
            <a:rPr lang="zh-CN" dirty="0" smtClean="0"/>
            <a:t>进程管理</a:t>
          </a:r>
          <a:endParaRPr lang="zh-CN" dirty="0"/>
        </a:p>
      </dgm:t>
    </dgm:pt>
    <dgm:pt modelId="{558C0938-D0E9-4B08-AF25-06F808A3FD1D}" type="parTrans" cxnId="{5DEF2495-9985-44C6-8EDA-3F14AE904248}">
      <dgm:prSet/>
      <dgm:spPr/>
      <dgm:t>
        <a:bodyPr/>
        <a:lstStyle>
          <a:extLst/>
        </a:lstStyle>
        <a:p>
          <a:endParaRPr lang="zh-CN"/>
        </a:p>
      </dgm:t>
    </dgm:pt>
    <dgm:pt modelId="{641FD4FB-DEB5-4BAD-8DE6-FF7449A706FD}" type="sibTrans" cxnId="{5DEF2495-9985-44C6-8EDA-3F14AE904248}">
      <dgm:prSet/>
      <dgm:spPr/>
      <dgm:t>
        <a:bodyPr/>
        <a:lstStyle>
          <a:extLst/>
        </a:lstStyle>
        <a:p>
          <a:endParaRPr lang="zh-CN"/>
        </a:p>
      </dgm:t>
    </dgm:pt>
    <dgm:pt modelId="{1D5437B4-AE63-4725-B3BF-757CE9D3B51A}">
      <dgm:prSet phldrT="[Text]"/>
      <dgm:spPr/>
      <dgm:t>
        <a:bodyPr/>
        <a:lstStyle>
          <a:extLst/>
        </a:lstStyle>
        <a:p>
          <a:r>
            <a:rPr lang="zh-CN" dirty="0" smtClean="0"/>
            <a:t>内存管理</a:t>
          </a:r>
          <a:endParaRPr lang="zh-CN" dirty="0"/>
        </a:p>
      </dgm:t>
    </dgm:pt>
    <dgm:pt modelId="{EE3EA5B9-D085-48DC-A4C9-23E6FD27D486}" type="parTrans" cxnId="{1890C31B-6C5A-492A-B02D-6A7C8BDE111A}">
      <dgm:prSet/>
      <dgm:spPr/>
      <dgm:t>
        <a:bodyPr/>
        <a:lstStyle>
          <a:extLst/>
        </a:lstStyle>
        <a:p>
          <a:endParaRPr lang="zh-CN"/>
        </a:p>
      </dgm:t>
    </dgm:pt>
    <dgm:pt modelId="{77151872-762C-4E0C-84E2-38FC583BA821}" type="sibTrans" cxnId="{1890C31B-6C5A-492A-B02D-6A7C8BDE111A}">
      <dgm:prSet/>
      <dgm:spPr/>
      <dgm:t>
        <a:bodyPr/>
        <a:lstStyle>
          <a:extLst/>
        </a:lstStyle>
        <a:p>
          <a:endParaRPr lang="zh-CN"/>
        </a:p>
      </dgm:t>
    </dgm:pt>
    <dgm:pt modelId="{F4DD7773-E0F0-4CA0-AE12-39FE24E2D38B}">
      <dgm:prSet phldrT="[Text]"/>
      <dgm:spPr/>
      <dgm:t>
        <a:bodyPr/>
        <a:lstStyle>
          <a:extLst/>
        </a:lstStyle>
        <a:p>
          <a:r>
            <a:rPr lang="zh-CN" dirty="0" smtClean="0"/>
            <a:t>硬件设备驱动</a:t>
          </a:r>
          <a:endParaRPr lang="zh-CN" dirty="0"/>
        </a:p>
      </dgm:t>
    </dgm:pt>
    <dgm:pt modelId="{5EB1A185-9242-4C2E-BC90-611B22CE7796}" type="parTrans" cxnId="{71F9C174-A9A7-4C4B-82AD-F0A584F94B69}">
      <dgm:prSet/>
      <dgm:spPr/>
      <dgm:t>
        <a:bodyPr/>
        <a:lstStyle>
          <a:extLst/>
        </a:lstStyle>
        <a:p>
          <a:endParaRPr lang="zh-CN"/>
        </a:p>
      </dgm:t>
    </dgm:pt>
    <dgm:pt modelId="{BDF0DF6A-C77C-48ED-8BA1-44B4EE5AE580}" type="sibTrans" cxnId="{71F9C174-A9A7-4C4B-82AD-F0A584F94B69}">
      <dgm:prSet/>
      <dgm:spPr/>
      <dgm:t>
        <a:bodyPr/>
        <a:lstStyle>
          <a:extLst/>
        </a:lstStyle>
        <a:p>
          <a:endParaRPr lang="zh-CN"/>
        </a:p>
      </dgm:t>
    </dgm:pt>
    <dgm:pt modelId="{E7099059-3858-4031-AA26-70F1AE740B29}">
      <dgm:prSet phldrT="[Text]"/>
      <dgm:spPr/>
      <dgm:t>
        <a:bodyPr/>
        <a:lstStyle>
          <a:extLst/>
        </a:lstStyle>
        <a:p>
          <a:r>
            <a:rPr lang="zh-CN" dirty="0" smtClean="0"/>
            <a:t>文件系统驱动</a:t>
          </a:r>
          <a:endParaRPr lang="zh-CN" dirty="0"/>
        </a:p>
      </dgm:t>
    </dgm:pt>
    <dgm:pt modelId="{2AD9F856-1FCF-4306-9F3B-5565B9795A99}" type="parTrans" cxnId="{C6BE03DB-B2D6-41F0-AD77-FF31B62F1DBE}">
      <dgm:prSet/>
      <dgm:spPr/>
      <dgm:t>
        <a:bodyPr/>
        <a:lstStyle>
          <a:extLst/>
        </a:lstStyle>
        <a:p>
          <a:endParaRPr lang="zh-CN"/>
        </a:p>
      </dgm:t>
    </dgm:pt>
    <dgm:pt modelId="{05C988DA-E2F2-414D-AFF5-AF61883FBE3F}" type="sibTrans" cxnId="{C6BE03DB-B2D6-41F0-AD77-FF31B62F1DBE}">
      <dgm:prSet/>
      <dgm:spPr/>
      <dgm:t>
        <a:bodyPr/>
        <a:lstStyle>
          <a:extLst/>
        </a:lstStyle>
        <a:p>
          <a:endParaRPr lang="zh-CN"/>
        </a:p>
      </dgm:t>
    </dgm:pt>
    <dgm:pt modelId="{0743BB35-D190-47E5-A2B8-4FCBDAA96175}">
      <dgm:prSet phldrT="[Text]"/>
      <dgm:spPr/>
      <dgm:t>
        <a:bodyPr/>
        <a:lstStyle>
          <a:extLst/>
        </a:lstStyle>
        <a:p>
          <a:r>
            <a:rPr lang="zh-CN" dirty="0" smtClean="0"/>
            <a:t>网络管理</a:t>
          </a:r>
          <a:endParaRPr lang="zh-CN" dirty="0"/>
        </a:p>
      </dgm:t>
    </dgm:pt>
    <dgm:pt modelId="{3EB3CEC4-4C1A-4FA0-8636-6F66C5465697}" type="parTrans" cxnId="{09A6C9B6-E51D-4990-BC30-08AC03BB1AFC}">
      <dgm:prSet/>
      <dgm:spPr/>
    </dgm:pt>
    <dgm:pt modelId="{1BFAD77E-0E8D-44C1-AD97-0F62322DADCC}" type="sibTrans" cxnId="{09A6C9B6-E51D-4990-BC30-08AC03BB1AFC}">
      <dgm:prSet/>
      <dgm:spPr/>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zh-CN"/>
        </a:p>
      </dgm:t>
    </dgm:pt>
    <dgm:pt modelId="{C18E4812-C36C-4299-A23F-F302133DE763}" type="pres">
      <dgm:prSet presAssocID="{F9A846BA-06FB-46AF-80ED-5EA0073A08FA}" presName="vertOne" presStyleCnt="0"/>
      <dgm:spPr/>
      <dgm:t>
        <a:bodyPr/>
        <a:lstStyle>
          <a:extLst/>
        </a:lstStyle>
        <a:p>
          <a:endParaRPr lang="zh-CN"/>
        </a:p>
      </dgm:t>
    </dgm:pt>
    <dgm:pt modelId="{C09C4BAB-D6A7-468D-B07E-BB5310B681B1}" type="pres">
      <dgm:prSet presAssocID="{F9A846BA-06FB-46AF-80ED-5EA0073A08FA}" presName="txOne" presStyleLbl="node0" presStyleIdx="0" presStyleCnt="1">
        <dgm:presLayoutVars>
          <dgm:chPref val="3"/>
        </dgm:presLayoutVars>
      </dgm:prSet>
      <dgm:spPr/>
      <dgm:t>
        <a:bodyPr/>
        <a:lstStyle>
          <a:extLst/>
        </a:lstStyle>
        <a:p>
          <a:endParaRPr lang="zh-CN"/>
        </a:p>
      </dgm:t>
    </dgm:pt>
    <dgm:pt modelId="{18A19349-6365-47F8-835F-0C81437E72A0}" type="pres">
      <dgm:prSet presAssocID="{F9A846BA-06FB-46AF-80ED-5EA0073A08FA}" presName="parTransOne" presStyleCnt="0"/>
      <dgm:spPr/>
      <dgm:t>
        <a:bodyPr/>
        <a:lstStyle>
          <a:extLst/>
        </a:lstStyle>
        <a:p>
          <a:endParaRPr lang="zh-CN"/>
        </a:p>
      </dgm:t>
    </dgm:pt>
    <dgm:pt modelId="{C5AC6143-59D1-4B00-BB54-9411E2A2B7A8}" type="pres">
      <dgm:prSet presAssocID="{F9A846BA-06FB-46AF-80ED-5EA0073A08FA}" presName="horzOne" presStyleCnt="0"/>
      <dgm:spPr/>
      <dgm:t>
        <a:bodyPr/>
        <a:lstStyle>
          <a:extLst/>
        </a:lstStyle>
        <a:p>
          <a:endParaRPr lang="zh-CN"/>
        </a:p>
      </dgm:t>
    </dgm:pt>
    <dgm:pt modelId="{4A9763C1-EDA1-45C9-8C0D-0D8BCFBFE4CE}" type="pres">
      <dgm:prSet presAssocID="{F158A836-9807-4BB5-96D7-55AAE48F5E54}" presName="vertTwo" presStyleCnt="0"/>
      <dgm:spPr/>
      <dgm:t>
        <a:bodyPr/>
        <a:lstStyle>
          <a:extLst/>
        </a:lstStyle>
        <a:p>
          <a:endParaRPr lang="zh-CN"/>
        </a:p>
      </dgm:t>
    </dgm:pt>
    <dgm:pt modelId="{65D17466-8AE6-4EF6-80A3-4A2D022A1AF2}" type="pres">
      <dgm:prSet presAssocID="{F158A836-9807-4BB5-96D7-55AAE48F5E54}" presName="txTwo" presStyleLbl="node2" presStyleIdx="0" presStyleCnt="5">
        <dgm:presLayoutVars>
          <dgm:chPref val="3"/>
        </dgm:presLayoutVars>
      </dgm:prSet>
      <dgm:spPr/>
      <dgm:t>
        <a:bodyPr/>
        <a:lstStyle>
          <a:extLst/>
        </a:lstStyle>
        <a:p>
          <a:endParaRPr lang="zh-CN"/>
        </a:p>
      </dgm:t>
    </dgm:pt>
    <dgm:pt modelId="{43B90D46-2F30-46ED-8AD5-00925FB7223A}" type="pres">
      <dgm:prSet presAssocID="{F158A836-9807-4BB5-96D7-55AAE48F5E54}" presName="parTransTwo" presStyleCnt="0"/>
      <dgm:spPr/>
      <dgm:t>
        <a:bodyPr/>
        <a:lstStyle>
          <a:extLst/>
        </a:lstStyle>
        <a:p>
          <a:endParaRPr lang="zh-CN"/>
        </a:p>
      </dgm:t>
    </dgm:pt>
    <dgm:pt modelId="{5265AFDA-E228-4DDC-9FDB-99B5739E8799}" type="pres">
      <dgm:prSet presAssocID="{F158A836-9807-4BB5-96D7-55AAE48F5E54}" presName="horzTwo" presStyleCnt="0"/>
      <dgm:spPr/>
      <dgm:t>
        <a:bodyPr/>
        <a:lstStyle>
          <a:extLst/>
        </a:lstStyle>
        <a:p>
          <a:endParaRPr lang="zh-CN"/>
        </a:p>
      </dgm:t>
    </dgm:pt>
    <dgm:pt modelId="{34141CC7-894D-4C91-ABB5-790C952BBCF1}" type="pres">
      <dgm:prSet presAssocID="{641FD4FB-DEB5-4BAD-8DE6-FF7449A706FD}" presName="sibSpaceTwo" presStyleCnt="0"/>
      <dgm:spPr/>
      <dgm:t>
        <a:bodyPr/>
        <a:lstStyle>
          <a:extLst/>
        </a:lstStyle>
        <a:p>
          <a:endParaRPr lang="zh-CN"/>
        </a:p>
      </dgm:t>
    </dgm:pt>
    <dgm:pt modelId="{4DBD85E0-526A-433E-AA20-844244992F90}" type="pres">
      <dgm:prSet presAssocID="{1D5437B4-AE63-4725-B3BF-757CE9D3B51A}" presName="vertTwo" presStyleCnt="0"/>
      <dgm:spPr/>
      <dgm:t>
        <a:bodyPr/>
        <a:lstStyle>
          <a:extLst/>
        </a:lstStyle>
        <a:p>
          <a:endParaRPr lang="zh-CN"/>
        </a:p>
      </dgm:t>
    </dgm:pt>
    <dgm:pt modelId="{D1C32F7D-B459-45E7-8599-1C37444288A4}" type="pres">
      <dgm:prSet presAssocID="{1D5437B4-AE63-4725-B3BF-757CE9D3B51A}" presName="txTwo" presStyleLbl="node2" presStyleIdx="1" presStyleCnt="5">
        <dgm:presLayoutVars>
          <dgm:chPref val="3"/>
        </dgm:presLayoutVars>
      </dgm:prSet>
      <dgm:spPr/>
      <dgm:t>
        <a:bodyPr/>
        <a:lstStyle>
          <a:extLst/>
        </a:lstStyle>
        <a:p>
          <a:endParaRPr lang="zh-CN"/>
        </a:p>
      </dgm:t>
    </dgm:pt>
    <dgm:pt modelId="{5D2D5C49-3FCA-409B-A2C5-D92FC98F2CAA}" type="pres">
      <dgm:prSet presAssocID="{1D5437B4-AE63-4725-B3BF-757CE9D3B51A}" presName="parTransTwo" presStyleCnt="0"/>
      <dgm:spPr/>
      <dgm:t>
        <a:bodyPr/>
        <a:lstStyle>
          <a:extLst/>
        </a:lstStyle>
        <a:p>
          <a:endParaRPr lang="zh-CN"/>
        </a:p>
      </dgm:t>
    </dgm:pt>
    <dgm:pt modelId="{626C0D09-BFC6-4CE1-B7D1-362C534ADE8D}" type="pres">
      <dgm:prSet presAssocID="{1D5437B4-AE63-4725-B3BF-757CE9D3B51A}" presName="horzTwo" presStyleCnt="0"/>
      <dgm:spPr/>
      <dgm:t>
        <a:bodyPr/>
        <a:lstStyle>
          <a:extLst/>
        </a:lstStyle>
        <a:p>
          <a:endParaRPr lang="zh-CN"/>
        </a:p>
      </dgm:t>
    </dgm:pt>
    <dgm:pt modelId="{446599AB-B680-4B28-82B7-0593C47118C8}" type="pres">
      <dgm:prSet presAssocID="{77151872-762C-4E0C-84E2-38FC583BA821}" presName="sibSpaceTwo" presStyleCnt="0"/>
      <dgm:spPr/>
      <dgm:t>
        <a:bodyPr/>
        <a:lstStyle>
          <a:extLst/>
        </a:lstStyle>
        <a:p>
          <a:endParaRPr lang="zh-CN"/>
        </a:p>
      </dgm:t>
    </dgm:pt>
    <dgm:pt modelId="{65C5EE98-B3C9-4E5C-8CBF-883A24D98EC7}" type="pres">
      <dgm:prSet presAssocID="{F4DD7773-E0F0-4CA0-AE12-39FE24E2D38B}" presName="vertTwo" presStyleCnt="0"/>
      <dgm:spPr/>
      <dgm:t>
        <a:bodyPr/>
        <a:lstStyle>
          <a:extLst/>
        </a:lstStyle>
        <a:p>
          <a:endParaRPr lang="zh-CN"/>
        </a:p>
      </dgm:t>
    </dgm:pt>
    <dgm:pt modelId="{5C53023D-DA3B-429C-A637-D4C76DD550B7}" type="pres">
      <dgm:prSet presAssocID="{F4DD7773-E0F0-4CA0-AE12-39FE24E2D38B}" presName="txTwo" presStyleLbl="node2" presStyleIdx="2" presStyleCnt="5">
        <dgm:presLayoutVars>
          <dgm:chPref val="3"/>
        </dgm:presLayoutVars>
      </dgm:prSet>
      <dgm:spPr/>
      <dgm:t>
        <a:bodyPr/>
        <a:lstStyle>
          <a:extLst/>
        </a:lstStyle>
        <a:p>
          <a:endParaRPr lang="zh-CN"/>
        </a:p>
      </dgm:t>
    </dgm:pt>
    <dgm:pt modelId="{8D10DD1F-A51D-4898-B8C6-0BEA1FF0195A}" type="pres">
      <dgm:prSet presAssocID="{F4DD7773-E0F0-4CA0-AE12-39FE24E2D38B}" presName="parTransTwo" presStyleCnt="0"/>
      <dgm:spPr/>
      <dgm:t>
        <a:bodyPr/>
        <a:lstStyle>
          <a:extLst/>
        </a:lstStyle>
        <a:p>
          <a:endParaRPr lang="zh-CN"/>
        </a:p>
      </dgm:t>
    </dgm:pt>
    <dgm:pt modelId="{58BE194D-6F64-4005-9BF5-B80B19E05BEF}" type="pres">
      <dgm:prSet presAssocID="{F4DD7773-E0F0-4CA0-AE12-39FE24E2D38B}" presName="horzTwo" presStyleCnt="0"/>
      <dgm:spPr/>
      <dgm:t>
        <a:bodyPr/>
        <a:lstStyle>
          <a:extLst/>
        </a:lstStyle>
        <a:p>
          <a:endParaRPr lang="zh-CN"/>
        </a:p>
      </dgm:t>
    </dgm:pt>
    <dgm:pt modelId="{D7003DC4-A656-4909-B2FF-FAA6419ACEC7}" type="pres">
      <dgm:prSet presAssocID="{BDF0DF6A-C77C-48ED-8BA1-44B4EE5AE580}" presName="sibSpaceTwo" presStyleCnt="0"/>
      <dgm:spPr/>
      <dgm:t>
        <a:bodyPr/>
        <a:lstStyle>
          <a:extLst/>
        </a:lstStyle>
        <a:p>
          <a:endParaRPr lang="zh-CN"/>
        </a:p>
      </dgm:t>
    </dgm:pt>
    <dgm:pt modelId="{12A9463C-744C-4DE4-8E88-C6444D940494}" type="pres">
      <dgm:prSet presAssocID="{E7099059-3858-4031-AA26-70F1AE740B29}" presName="vertTwo" presStyleCnt="0"/>
      <dgm:spPr/>
      <dgm:t>
        <a:bodyPr/>
        <a:lstStyle>
          <a:extLst/>
        </a:lstStyle>
        <a:p>
          <a:endParaRPr lang="zh-CN"/>
        </a:p>
      </dgm:t>
    </dgm:pt>
    <dgm:pt modelId="{71888359-F0DC-489E-B35A-9F5289C4BFFD}" type="pres">
      <dgm:prSet presAssocID="{E7099059-3858-4031-AA26-70F1AE740B29}" presName="txTwo" presStyleLbl="node2" presStyleIdx="3" presStyleCnt="5">
        <dgm:presLayoutVars>
          <dgm:chPref val="3"/>
        </dgm:presLayoutVars>
      </dgm:prSet>
      <dgm:spPr/>
      <dgm:t>
        <a:bodyPr/>
        <a:lstStyle>
          <a:extLst/>
        </a:lstStyle>
        <a:p>
          <a:endParaRPr lang="zh-CN"/>
        </a:p>
      </dgm:t>
    </dgm:pt>
    <dgm:pt modelId="{4D76A402-D8DD-43C1-A7CD-A27840BCC8B9}" type="pres">
      <dgm:prSet presAssocID="{E7099059-3858-4031-AA26-70F1AE740B29}" presName="parTransTwo" presStyleCnt="0"/>
      <dgm:spPr/>
      <dgm:t>
        <a:bodyPr/>
        <a:lstStyle>
          <a:extLst/>
        </a:lstStyle>
        <a:p>
          <a:endParaRPr lang="zh-CN"/>
        </a:p>
      </dgm:t>
    </dgm:pt>
    <dgm:pt modelId="{856176A2-0199-4FA6-AC46-6B8D767AB282}" type="pres">
      <dgm:prSet presAssocID="{E7099059-3858-4031-AA26-70F1AE740B29}" presName="horzTwo" presStyleCnt="0"/>
      <dgm:spPr/>
      <dgm:t>
        <a:bodyPr/>
        <a:lstStyle>
          <a:extLst/>
        </a:lstStyle>
        <a:p>
          <a:endParaRPr lang="zh-CN"/>
        </a:p>
      </dgm:t>
    </dgm:pt>
    <dgm:pt modelId="{D4E1ED95-9169-44E1-91BC-EDCBE58DCD6D}" type="pres">
      <dgm:prSet presAssocID="{05C988DA-E2F2-414D-AFF5-AF61883FBE3F}" presName="sibSpaceTwo" presStyleCnt="0"/>
      <dgm:spPr/>
    </dgm:pt>
    <dgm:pt modelId="{7F41DA78-18CE-456F-8DBF-70F00A3967BF}" type="pres">
      <dgm:prSet presAssocID="{0743BB35-D190-47E5-A2B8-4FCBDAA96175}" presName="vertTwo" presStyleCnt="0"/>
      <dgm:spPr/>
    </dgm:pt>
    <dgm:pt modelId="{B6B7B109-0B51-4304-BFA1-E2B3AC01ACDC}" type="pres">
      <dgm:prSet presAssocID="{0743BB35-D190-47E5-A2B8-4FCBDAA96175}" presName="txTwo" presStyleLbl="node2" presStyleIdx="4" presStyleCnt="5">
        <dgm:presLayoutVars>
          <dgm:chPref val="3"/>
        </dgm:presLayoutVars>
      </dgm:prSet>
      <dgm:spPr/>
      <dgm:t>
        <a:bodyPr/>
        <a:lstStyle/>
        <a:p>
          <a:endParaRPr lang="zh-CN" altLang="en-US"/>
        </a:p>
      </dgm:t>
    </dgm:pt>
    <dgm:pt modelId="{63A3998F-7E82-4533-8F1F-13EABD161AE5}" type="pres">
      <dgm:prSet presAssocID="{0743BB35-D190-47E5-A2B8-4FCBDAA96175}" presName="parTransTwo" presStyleCnt="0"/>
      <dgm:spPr/>
    </dgm:pt>
    <dgm:pt modelId="{16D43A3B-92F3-422B-88F2-BD60BCC9B9C2}" type="pres">
      <dgm:prSet presAssocID="{0743BB35-D190-47E5-A2B8-4FCBDAA96175}" presName="horzTwo" presStyleCnt="0"/>
      <dgm:spPr/>
    </dgm:pt>
  </dgm:ptLst>
  <dgm:cxnLst>
    <dgm:cxn modelId="{77ECA4F6-222A-4392-9631-810129090796}" type="presOf" srcId="{F158A836-9807-4BB5-96D7-55AAE48F5E54}" destId="{65D17466-8AE6-4EF6-80A3-4A2D022A1AF2}" srcOrd="0" destOrd="0" presId="urn:microsoft.com/office/officeart/2005/8/layout/hierarchy4#2"/>
    <dgm:cxn modelId="{7DADF4A3-01CF-44AB-B22D-12966F7A757F}" type="presOf" srcId="{E7099059-3858-4031-AA26-70F1AE740B29}" destId="{71888359-F0DC-489E-B35A-9F5289C4BFFD}" srcOrd="0" destOrd="0" presId="urn:microsoft.com/office/officeart/2005/8/layout/hierarchy4#2"/>
    <dgm:cxn modelId="{71F9C174-A9A7-4C4B-82AD-F0A584F94B69}" srcId="{F9A846BA-06FB-46AF-80ED-5EA0073A08FA}" destId="{F4DD7773-E0F0-4CA0-AE12-39FE24E2D38B}" srcOrd="2" destOrd="0" parTransId="{5EB1A185-9242-4C2E-BC90-611B22CE7796}" sibTransId="{BDF0DF6A-C77C-48ED-8BA1-44B4EE5AE580}"/>
    <dgm:cxn modelId="{29E6389A-95A4-4601-AAE6-0D1F2035B251}" type="presOf" srcId="{105D35E0-9A5D-4EB8-8A48-4ED52D2D6EAC}" destId="{31F49077-DBE9-44A1-A1DC-E5B1FCF7A0AB}" srcOrd="0" destOrd="0" presId="urn:microsoft.com/office/officeart/2005/8/layout/hierarchy4#2"/>
    <dgm:cxn modelId="{4CF0A864-B5D8-42BA-9101-F66B8F6945DD}" type="presOf" srcId="{1D5437B4-AE63-4725-B3BF-757CE9D3B51A}" destId="{D1C32F7D-B459-45E7-8599-1C37444288A4}" srcOrd="0" destOrd="0" presId="urn:microsoft.com/office/officeart/2005/8/layout/hierarchy4#2"/>
    <dgm:cxn modelId="{E0A59ECF-A5D6-4165-81D6-37160CDE59E0}" srcId="{105D35E0-9A5D-4EB8-8A48-4ED52D2D6EAC}" destId="{F9A846BA-06FB-46AF-80ED-5EA0073A08FA}" srcOrd="0" destOrd="0" parTransId="{867140E2-327F-4343-AA77-39B40F758E20}" sibTransId="{D054D334-137E-4116-BF8C-3B5A64D95A38}"/>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1890C31B-6C5A-492A-B02D-6A7C8BDE111A}" srcId="{F9A846BA-06FB-46AF-80ED-5EA0073A08FA}" destId="{1D5437B4-AE63-4725-B3BF-757CE9D3B51A}" srcOrd="1" destOrd="0" parTransId="{EE3EA5B9-D085-48DC-A4C9-23E6FD27D486}" sibTransId="{77151872-762C-4E0C-84E2-38FC583BA821}"/>
    <dgm:cxn modelId="{3B5E75A4-3BEC-4A20-BCF0-97E44A20BEB3}" type="presOf" srcId="{0743BB35-D190-47E5-A2B8-4FCBDAA96175}" destId="{B6B7B109-0B51-4304-BFA1-E2B3AC01ACDC}" srcOrd="0" destOrd="0" presId="urn:microsoft.com/office/officeart/2005/8/layout/hierarchy4#2"/>
    <dgm:cxn modelId="{09A6C9B6-E51D-4990-BC30-08AC03BB1AFC}" srcId="{F9A846BA-06FB-46AF-80ED-5EA0073A08FA}" destId="{0743BB35-D190-47E5-A2B8-4FCBDAA96175}" srcOrd="4" destOrd="0" parTransId="{3EB3CEC4-4C1A-4FA0-8636-6F66C5465697}" sibTransId="{1BFAD77E-0E8D-44C1-AD97-0F62322DADCC}"/>
    <dgm:cxn modelId="{180DAC74-716C-4B91-927A-EB59F07C3D47}" type="presOf" srcId="{F9A846BA-06FB-46AF-80ED-5EA0073A08FA}" destId="{C09C4BAB-D6A7-468D-B07E-BB5310B681B1}" srcOrd="0" destOrd="0" presId="urn:microsoft.com/office/officeart/2005/8/layout/hierarchy4#2"/>
    <dgm:cxn modelId="{F0D93C89-B981-4EC7-A158-B41F12973EF1}" type="presOf" srcId="{F4DD7773-E0F0-4CA0-AE12-39FE24E2D38B}" destId="{5C53023D-DA3B-429C-A637-D4C76DD550B7}" srcOrd="0" destOrd="0" presId="urn:microsoft.com/office/officeart/2005/8/layout/hierarchy4#2"/>
    <dgm:cxn modelId="{6E5FF87A-EF21-4C6F-973C-4194F1A84FC1}" type="presParOf" srcId="{31F49077-DBE9-44A1-A1DC-E5B1FCF7A0AB}" destId="{C18E4812-C36C-4299-A23F-F302133DE763}" srcOrd="0" destOrd="0" presId="urn:microsoft.com/office/officeart/2005/8/layout/hierarchy4#2"/>
    <dgm:cxn modelId="{9FF011B4-BE67-4925-835E-2F8D1C1ED733}" type="presParOf" srcId="{C18E4812-C36C-4299-A23F-F302133DE763}" destId="{C09C4BAB-D6A7-468D-B07E-BB5310B681B1}" srcOrd="0" destOrd="0" presId="urn:microsoft.com/office/officeart/2005/8/layout/hierarchy4#2"/>
    <dgm:cxn modelId="{AC0D0812-CB6B-4A67-B4E7-D96496C7D9CC}" type="presParOf" srcId="{C18E4812-C36C-4299-A23F-F302133DE763}" destId="{18A19349-6365-47F8-835F-0C81437E72A0}" srcOrd="1" destOrd="0" presId="urn:microsoft.com/office/officeart/2005/8/layout/hierarchy4#2"/>
    <dgm:cxn modelId="{C0BA2F4A-470D-4EFC-9780-18BE46D59070}" type="presParOf" srcId="{C18E4812-C36C-4299-A23F-F302133DE763}" destId="{C5AC6143-59D1-4B00-BB54-9411E2A2B7A8}" srcOrd="2" destOrd="0" presId="urn:microsoft.com/office/officeart/2005/8/layout/hierarchy4#2"/>
    <dgm:cxn modelId="{6ED225B3-B8BE-45E7-80BE-93729EED8A23}" type="presParOf" srcId="{C5AC6143-59D1-4B00-BB54-9411E2A2B7A8}" destId="{4A9763C1-EDA1-45C9-8C0D-0D8BCFBFE4CE}" srcOrd="0" destOrd="0" presId="urn:microsoft.com/office/officeart/2005/8/layout/hierarchy4#2"/>
    <dgm:cxn modelId="{450595F5-D4DC-4058-B727-CD0E3956EDAC}" type="presParOf" srcId="{4A9763C1-EDA1-45C9-8C0D-0D8BCFBFE4CE}" destId="{65D17466-8AE6-4EF6-80A3-4A2D022A1AF2}" srcOrd="0" destOrd="0" presId="urn:microsoft.com/office/officeart/2005/8/layout/hierarchy4#2"/>
    <dgm:cxn modelId="{38CD89B1-83FF-4663-A14A-2A4C52E5B64D}" type="presParOf" srcId="{4A9763C1-EDA1-45C9-8C0D-0D8BCFBFE4CE}" destId="{43B90D46-2F30-46ED-8AD5-00925FB7223A}" srcOrd="1" destOrd="0" presId="urn:microsoft.com/office/officeart/2005/8/layout/hierarchy4#2"/>
    <dgm:cxn modelId="{27B99D7E-4548-4DEB-909F-344F804FC9D8}" type="presParOf" srcId="{4A9763C1-EDA1-45C9-8C0D-0D8BCFBFE4CE}" destId="{5265AFDA-E228-4DDC-9FDB-99B5739E8799}" srcOrd="2" destOrd="0" presId="urn:microsoft.com/office/officeart/2005/8/layout/hierarchy4#2"/>
    <dgm:cxn modelId="{EF38F944-8C9F-4954-BB72-7F867490F0B3}" type="presParOf" srcId="{C5AC6143-59D1-4B00-BB54-9411E2A2B7A8}" destId="{34141CC7-894D-4C91-ABB5-790C952BBCF1}" srcOrd="1" destOrd="0" presId="urn:microsoft.com/office/officeart/2005/8/layout/hierarchy4#2"/>
    <dgm:cxn modelId="{3784D0A2-8710-4959-AA26-D018E401D58C}" type="presParOf" srcId="{C5AC6143-59D1-4B00-BB54-9411E2A2B7A8}" destId="{4DBD85E0-526A-433E-AA20-844244992F90}" srcOrd="2" destOrd="0" presId="urn:microsoft.com/office/officeart/2005/8/layout/hierarchy4#2"/>
    <dgm:cxn modelId="{AE638A02-8094-4149-9179-1045F88C748E}" type="presParOf" srcId="{4DBD85E0-526A-433E-AA20-844244992F90}" destId="{D1C32F7D-B459-45E7-8599-1C37444288A4}" srcOrd="0" destOrd="0" presId="urn:microsoft.com/office/officeart/2005/8/layout/hierarchy4#2"/>
    <dgm:cxn modelId="{20A13AAD-F9A6-4E8B-ADB9-CCBB6E16B5C7}" type="presParOf" srcId="{4DBD85E0-526A-433E-AA20-844244992F90}" destId="{5D2D5C49-3FCA-409B-A2C5-D92FC98F2CAA}" srcOrd="1" destOrd="0" presId="urn:microsoft.com/office/officeart/2005/8/layout/hierarchy4#2"/>
    <dgm:cxn modelId="{EAA06C8F-EDE7-4BFB-87A2-5961BDD3F696}" type="presParOf" srcId="{4DBD85E0-526A-433E-AA20-844244992F90}" destId="{626C0D09-BFC6-4CE1-B7D1-362C534ADE8D}" srcOrd="2" destOrd="0" presId="urn:microsoft.com/office/officeart/2005/8/layout/hierarchy4#2"/>
    <dgm:cxn modelId="{F9115974-EE6D-4AC2-BD32-6C93ED3418E5}" type="presParOf" srcId="{C5AC6143-59D1-4B00-BB54-9411E2A2B7A8}" destId="{446599AB-B680-4B28-82B7-0593C47118C8}" srcOrd="3" destOrd="0" presId="urn:microsoft.com/office/officeart/2005/8/layout/hierarchy4#2"/>
    <dgm:cxn modelId="{53233DDF-6171-4BBA-8DFF-16F34E3716C7}" type="presParOf" srcId="{C5AC6143-59D1-4B00-BB54-9411E2A2B7A8}" destId="{65C5EE98-B3C9-4E5C-8CBF-883A24D98EC7}" srcOrd="4" destOrd="0" presId="urn:microsoft.com/office/officeart/2005/8/layout/hierarchy4#2"/>
    <dgm:cxn modelId="{F0EDF3FA-A321-4EF3-BAAD-134579E2D43A}" type="presParOf" srcId="{65C5EE98-B3C9-4E5C-8CBF-883A24D98EC7}" destId="{5C53023D-DA3B-429C-A637-D4C76DD550B7}" srcOrd="0" destOrd="0" presId="urn:microsoft.com/office/officeart/2005/8/layout/hierarchy4#2"/>
    <dgm:cxn modelId="{D05A455C-0951-42B1-89C0-E453166528D3}" type="presParOf" srcId="{65C5EE98-B3C9-4E5C-8CBF-883A24D98EC7}" destId="{8D10DD1F-A51D-4898-B8C6-0BEA1FF0195A}" srcOrd="1" destOrd="0" presId="urn:microsoft.com/office/officeart/2005/8/layout/hierarchy4#2"/>
    <dgm:cxn modelId="{E03824CE-8E66-4F15-AA15-BDF9F25A9865}" type="presParOf" srcId="{65C5EE98-B3C9-4E5C-8CBF-883A24D98EC7}" destId="{58BE194D-6F64-4005-9BF5-B80B19E05BEF}" srcOrd="2" destOrd="0" presId="urn:microsoft.com/office/officeart/2005/8/layout/hierarchy4#2"/>
    <dgm:cxn modelId="{D40EB434-6C38-4AA0-9B40-BA305AE0C07C}" type="presParOf" srcId="{C5AC6143-59D1-4B00-BB54-9411E2A2B7A8}" destId="{D7003DC4-A656-4909-B2FF-FAA6419ACEC7}" srcOrd="5" destOrd="0" presId="urn:microsoft.com/office/officeart/2005/8/layout/hierarchy4#2"/>
    <dgm:cxn modelId="{A80C1538-E05C-41DA-B046-76ABDC68A714}" type="presParOf" srcId="{C5AC6143-59D1-4B00-BB54-9411E2A2B7A8}" destId="{12A9463C-744C-4DE4-8E88-C6444D940494}" srcOrd="6" destOrd="0" presId="urn:microsoft.com/office/officeart/2005/8/layout/hierarchy4#2"/>
    <dgm:cxn modelId="{8BE0C5ED-7405-4FAC-BB29-761F084712C1}" type="presParOf" srcId="{12A9463C-744C-4DE4-8E88-C6444D940494}" destId="{71888359-F0DC-489E-B35A-9F5289C4BFFD}" srcOrd="0" destOrd="0" presId="urn:microsoft.com/office/officeart/2005/8/layout/hierarchy4#2"/>
    <dgm:cxn modelId="{3C14A752-CB66-4049-A241-F473D96D64BF}" type="presParOf" srcId="{12A9463C-744C-4DE4-8E88-C6444D940494}" destId="{4D76A402-D8DD-43C1-A7CD-A27840BCC8B9}" srcOrd="1" destOrd="0" presId="urn:microsoft.com/office/officeart/2005/8/layout/hierarchy4#2"/>
    <dgm:cxn modelId="{C4C5EB46-2279-4376-A887-D1CF26B156B2}" type="presParOf" srcId="{12A9463C-744C-4DE4-8E88-C6444D940494}" destId="{856176A2-0199-4FA6-AC46-6B8D767AB282}" srcOrd="2" destOrd="0" presId="urn:microsoft.com/office/officeart/2005/8/layout/hierarchy4#2"/>
    <dgm:cxn modelId="{52D34292-0FEE-40EF-91F4-B53385E8A413}" type="presParOf" srcId="{C5AC6143-59D1-4B00-BB54-9411E2A2B7A8}" destId="{D4E1ED95-9169-44E1-91BC-EDCBE58DCD6D}" srcOrd="7" destOrd="0" presId="urn:microsoft.com/office/officeart/2005/8/layout/hierarchy4#2"/>
    <dgm:cxn modelId="{82914031-44E6-4BFD-A665-4A7127F57BDC}" type="presParOf" srcId="{C5AC6143-59D1-4B00-BB54-9411E2A2B7A8}" destId="{7F41DA78-18CE-456F-8DBF-70F00A3967BF}" srcOrd="8" destOrd="0" presId="urn:microsoft.com/office/officeart/2005/8/layout/hierarchy4#2"/>
    <dgm:cxn modelId="{EBEDF251-72C3-4D92-8D5C-D5F3DF1DA7A4}" type="presParOf" srcId="{7F41DA78-18CE-456F-8DBF-70F00A3967BF}" destId="{B6B7B109-0B51-4304-BFA1-E2B3AC01ACDC}" srcOrd="0" destOrd="0" presId="urn:microsoft.com/office/officeart/2005/8/layout/hierarchy4#2"/>
    <dgm:cxn modelId="{8364D7D0-BDD7-4C96-8B1B-2BC34556D3CE}" type="presParOf" srcId="{7F41DA78-18CE-456F-8DBF-70F00A3967BF}" destId="{63A3998F-7E82-4533-8F1F-13EABD161AE5}" srcOrd="1" destOrd="0" presId="urn:microsoft.com/office/officeart/2005/8/layout/hierarchy4#2"/>
    <dgm:cxn modelId="{930FC524-E35A-4069-92A0-BC8BFDB2F2E3}" type="presParOf" srcId="{7F41DA78-18CE-456F-8DBF-70F00A3967BF}" destId="{16D43A3B-92F3-422B-88F2-BD60BCC9B9C2}" srcOrd="2" destOrd="0" presId="urn:microsoft.com/office/officeart/2005/8/layout/hierarchy4#2"/>
  </dgm:cxnLst>
  <dgm:bg/>
  <dgm:whole/>
</dgm:dataModel>
</file>

<file path=ppt/diagrams/data4.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 csCatId="colorful" phldr="1"/>
      <dgm:spPr/>
      <dgm:t>
        <a:bodyPr/>
        <a:lstStyle>
          <a:extLst/>
        </a:lstStyle>
        <a:p>
          <a:endParaRPr lang="zh-CN"/>
        </a:p>
      </dgm:t>
    </dgm:pt>
    <dgm:pt modelId="{F9A846BA-06FB-46AF-80ED-5EA0073A08FA}">
      <dgm:prSet phldrT="[Text]"/>
      <dgm:spPr/>
      <dgm:t>
        <a:bodyPr/>
        <a:lstStyle>
          <a:extLst/>
        </a:lstStyle>
        <a:p>
          <a:r>
            <a:rPr lang="en-US" dirty="0" smtClean="0"/>
            <a:t>Linux Shell</a:t>
          </a:r>
          <a:endParaRPr lang="zh-CN" dirty="0"/>
        </a:p>
      </dgm:t>
    </dgm:pt>
    <dgm:pt modelId="{867140E2-327F-4343-AA77-39B40F758E20}" type="parTrans" cxnId="{E0A59ECF-A5D6-4165-81D6-37160CDE59E0}">
      <dgm:prSet/>
      <dgm:spPr/>
      <dgm:t>
        <a:bodyPr/>
        <a:lstStyle>
          <a:extLst/>
        </a:lstStyle>
        <a:p>
          <a:endParaRPr lang="zh-CN"/>
        </a:p>
      </dgm:t>
    </dgm:pt>
    <dgm:pt modelId="{D054D334-137E-4116-BF8C-3B5A64D95A38}" type="sibTrans" cxnId="{E0A59ECF-A5D6-4165-81D6-37160CDE59E0}">
      <dgm:prSet/>
      <dgm:spPr/>
      <dgm:t>
        <a:bodyPr/>
        <a:lstStyle>
          <a:extLst/>
        </a:lstStyle>
        <a:p>
          <a:endParaRPr lang="zh-CN"/>
        </a:p>
      </dgm:t>
    </dgm:pt>
    <dgm:pt modelId="{F158A836-9807-4BB5-96D7-55AAE48F5E54}">
      <dgm:prSet phldrT="[Text]"/>
      <dgm:spPr/>
      <dgm:t>
        <a:bodyPr/>
        <a:lstStyle>
          <a:extLst/>
        </a:lstStyle>
        <a:p>
          <a:r>
            <a:rPr lang="zh-CN" dirty="0" smtClean="0"/>
            <a:t>桌面（</a:t>
          </a:r>
          <a:r>
            <a:rPr lang="en-US" dirty="0" smtClean="0"/>
            <a:t>desktop</a:t>
          </a:r>
          <a:r>
            <a:rPr lang="zh-CN" dirty="0" smtClean="0"/>
            <a:t>）</a:t>
          </a:r>
          <a:endParaRPr lang="zh-CN" dirty="0"/>
        </a:p>
      </dgm:t>
    </dgm:pt>
    <dgm:pt modelId="{558C0938-D0E9-4B08-AF25-06F808A3FD1D}" type="parTrans" cxnId="{5DEF2495-9985-44C6-8EDA-3F14AE904248}">
      <dgm:prSet/>
      <dgm:spPr/>
      <dgm:t>
        <a:bodyPr/>
        <a:lstStyle>
          <a:extLst/>
        </a:lstStyle>
        <a:p>
          <a:endParaRPr lang="zh-CN"/>
        </a:p>
      </dgm:t>
    </dgm:pt>
    <dgm:pt modelId="{641FD4FB-DEB5-4BAD-8DE6-FF7449A706FD}" type="sibTrans" cxnId="{5DEF2495-9985-44C6-8EDA-3F14AE904248}">
      <dgm:prSet/>
      <dgm:spPr/>
      <dgm:t>
        <a:bodyPr/>
        <a:lstStyle>
          <a:extLst/>
        </a:lstStyle>
        <a:p>
          <a:endParaRPr lang="zh-CN"/>
        </a:p>
      </dgm:t>
    </dgm:pt>
    <dgm:pt modelId="{1D5437B4-AE63-4725-B3BF-757CE9D3B51A}">
      <dgm:prSet phldrT="[Text]"/>
      <dgm:spPr/>
      <dgm:t>
        <a:bodyPr/>
        <a:lstStyle>
          <a:extLst/>
        </a:lstStyle>
        <a:p>
          <a:r>
            <a:rPr lang="zh-CN" dirty="0" smtClean="0"/>
            <a:t>窗口管理器（</a:t>
          </a:r>
          <a:r>
            <a:rPr lang="en-US" dirty="0" smtClean="0"/>
            <a:t>window manager</a:t>
          </a:r>
          <a:r>
            <a:rPr lang="zh-CN" dirty="0" smtClean="0"/>
            <a:t>）</a:t>
          </a:r>
          <a:endParaRPr lang="zh-CN" dirty="0"/>
        </a:p>
      </dgm:t>
    </dgm:pt>
    <dgm:pt modelId="{EE3EA5B9-D085-48DC-A4C9-23E6FD27D486}" type="parTrans" cxnId="{1890C31B-6C5A-492A-B02D-6A7C8BDE111A}">
      <dgm:prSet/>
      <dgm:spPr/>
      <dgm:t>
        <a:bodyPr/>
        <a:lstStyle>
          <a:extLst/>
        </a:lstStyle>
        <a:p>
          <a:endParaRPr lang="zh-CN"/>
        </a:p>
      </dgm:t>
    </dgm:pt>
    <dgm:pt modelId="{77151872-762C-4E0C-84E2-38FC583BA821}" type="sibTrans" cxnId="{1890C31B-6C5A-492A-B02D-6A7C8BDE111A}">
      <dgm:prSet/>
      <dgm:spPr/>
      <dgm:t>
        <a:bodyPr/>
        <a:lstStyle>
          <a:extLst/>
        </a:lstStyle>
        <a:p>
          <a:endParaRPr lang="zh-CN"/>
        </a:p>
      </dgm:t>
    </dgm:pt>
    <dgm:pt modelId="{F4DD7773-E0F0-4CA0-AE12-39FE24E2D38B}">
      <dgm:prSet phldrT="[Text]"/>
      <dgm:spPr/>
      <dgm:t>
        <a:bodyPr/>
        <a:lstStyle>
          <a:extLst/>
        </a:lstStyle>
        <a:p>
          <a:r>
            <a:rPr lang="en-US" dirty="0" smtClean="0"/>
            <a:t>Shell</a:t>
          </a:r>
          <a:r>
            <a:rPr lang="zh-CN" dirty="0" smtClean="0"/>
            <a:t>（</a:t>
          </a:r>
          <a:r>
            <a:rPr lang="en-US" dirty="0" smtClean="0"/>
            <a:t>command line Shell</a:t>
          </a:r>
          <a:r>
            <a:rPr lang="zh-CN" dirty="0" smtClean="0"/>
            <a:t>）</a:t>
          </a:r>
          <a:endParaRPr lang="zh-CN" dirty="0"/>
        </a:p>
      </dgm:t>
    </dgm:pt>
    <dgm:pt modelId="{5EB1A185-9242-4C2E-BC90-611B22CE7796}" type="parTrans" cxnId="{71F9C174-A9A7-4C4B-82AD-F0A584F94B69}">
      <dgm:prSet/>
      <dgm:spPr/>
      <dgm:t>
        <a:bodyPr/>
        <a:lstStyle>
          <a:extLst/>
        </a:lstStyle>
        <a:p>
          <a:endParaRPr lang="zh-CN"/>
        </a:p>
      </dgm:t>
    </dgm:pt>
    <dgm:pt modelId="{BDF0DF6A-C77C-48ED-8BA1-44B4EE5AE580}" type="sibTrans" cxnId="{71F9C174-A9A7-4C4B-82AD-F0A584F94B69}">
      <dgm:prSet/>
      <dgm:spPr/>
      <dgm:t>
        <a:bodyPr/>
        <a:lstStyle>
          <a:extLst/>
        </a:lstStyle>
        <a:p>
          <a:endParaRPr lang="zh-CN"/>
        </a:p>
      </dgm:t>
    </dgm:pt>
    <dgm:pt modelId="{4F8094AF-7615-4753-BF92-54C1F1E5A773}">
      <dgm:prSet phldrT="[Text]"/>
      <dgm:spPr/>
      <dgm:t>
        <a:bodyPr/>
        <a:lstStyle>
          <a:extLst/>
        </a:lstStyle>
        <a:p>
          <a:endParaRPr lang="zh-CN" dirty="0"/>
        </a:p>
      </dgm:t>
    </dgm:pt>
    <dgm:pt modelId="{2873EDE6-C686-4713-8F16-09DC45737C28}" type="parTrans" cxnId="{447142BA-5DBD-4944-948B-F3DF4A3E8B97}">
      <dgm:prSet/>
      <dgm:spPr/>
    </dgm:pt>
    <dgm:pt modelId="{CE9146E7-4CAF-437F-8EA2-9C5DA137E4CF}" type="sibTrans" cxnId="{447142BA-5DBD-4944-948B-F3DF4A3E8B97}">
      <dgm:prSet/>
      <dgm:spPr/>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zh-CN"/>
        </a:p>
      </dgm:t>
    </dgm:pt>
    <dgm:pt modelId="{1221CBED-D293-43F5-BC03-AAC365EA0A4C}" type="pres">
      <dgm:prSet presAssocID="{105D35E0-9A5D-4EB8-8A48-4ED52D2D6EAC}" presName="matrix" presStyleCnt="0"/>
      <dgm:spPr/>
      <dgm:t>
        <a:bodyPr/>
        <a:lstStyle>
          <a:extLst/>
        </a:lstStyle>
        <a:p>
          <a:endParaRPr lang="zh-CN"/>
        </a:p>
      </dgm:t>
    </dgm:pt>
    <dgm:pt modelId="{FFB9287B-8E97-4F8F-B24C-D9F2A4B775E7}" type="pres">
      <dgm:prSet presAssocID="{105D35E0-9A5D-4EB8-8A48-4ED52D2D6EAC}" presName="tile1" presStyleLbl="node1" presStyleIdx="0" presStyleCnt="4"/>
      <dgm:spPr/>
      <dgm:t>
        <a:bodyPr/>
        <a:lstStyle>
          <a:extLst/>
        </a:lstStyle>
        <a:p>
          <a:endParaRPr lang="zh-CN"/>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zh-CN"/>
        </a:p>
      </dgm:t>
    </dgm:pt>
    <dgm:pt modelId="{A1B2E022-D947-4A36-9425-E70251C9DC27}" type="pres">
      <dgm:prSet presAssocID="{105D35E0-9A5D-4EB8-8A48-4ED52D2D6EAC}" presName="tile2" presStyleLbl="node1" presStyleIdx="1" presStyleCnt="4"/>
      <dgm:spPr/>
      <dgm:t>
        <a:bodyPr/>
        <a:lstStyle>
          <a:extLst/>
        </a:lstStyle>
        <a:p>
          <a:endParaRPr lang="zh-CN"/>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zh-CN"/>
        </a:p>
      </dgm:t>
    </dgm:pt>
    <dgm:pt modelId="{906459C7-473F-4025-96D9-132B0F109E5D}" type="pres">
      <dgm:prSet presAssocID="{105D35E0-9A5D-4EB8-8A48-4ED52D2D6EAC}" presName="tile3" presStyleLbl="node1" presStyleIdx="2" presStyleCnt="4"/>
      <dgm:spPr/>
      <dgm:t>
        <a:bodyPr/>
        <a:lstStyle>
          <a:extLst/>
        </a:lstStyle>
        <a:p>
          <a:endParaRPr lang="zh-CN"/>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zh-CN"/>
        </a:p>
      </dgm:t>
    </dgm:pt>
    <dgm:pt modelId="{F013E633-9EB5-4600-B43A-0DAC78F0D6C6}" type="pres">
      <dgm:prSet presAssocID="{105D35E0-9A5D-4EB8-8A48-4ED52D2D6EAC}" presName="tile4" presStyleLbl="node1" presStyleIdx="3" presStyleCnt="4"/>
      <dgm:spPr/>
      <dgm:t>
        <a:bodyPr/>
        <a:lstStyle>
          <a:extLst/>
        </a:lstStyle>
        <a:p>
          <a:endParaRPr lang="zh-CN"/>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zh-CN"/>
        </a:p>
      </dgm:t>
    </dgm:pt>
    <dgm:pt modelId="{DD53D959-CC82-417F-9E8B-65A2DCA788A7}" type="pres">
      <dgm:prSet presAssocID="{105D35E0-9A5D-4EB8-8A48-4ED52D2D6EAC}" presName="centerTile" presStyleLbl="fgShp" presStyleIdx="0" presStyleCnt="1">
        <dgm:presLayoutVars>
          <dgm:chMax val="0"/>
          <dgm:chPref val="0"/>
        </dgm:presLayoutVars>
      </dgm:prSet>
      <dgm:spPr/>
      <dgm:t>
        <a:bodyPr/>
        <a:lstStyle>
          <a:extLst/>
        </a:lstStyle>
        <a:p>
          <a:endParaRPr lang="zh-CN"/>
        </a:p>
      </dgm:t>
    </dgm:pt>
  </dgm:ptLst>
  <dgm:cxnLst>
    <dgm:cxn modelId="{AF77403E-134B-4072-8A07-3AA161D93D16}" type="presOf" srcId="{1D5437B4-AE63-4725-B3BF-757CE9D3B51A}" destId="{9F35149E-0314-4C0F-BF5A-644C750C05EB}" srcOrd="1"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1890C31B-6C5A-492A-B02D-6A7C8BDE111A}" srcId="{F9A846BA-06FB-46AF-80ED-5EA0073A08FA}" destId="{1D5437B4-AE63-4725-B3BF-757CE9D3B51A}" srcOrd="1" destOrd="0" parTransId="{EE3EA5B9-D085-48DC-A4C9-23E6FD27D486}" sibTransId="{77151872-762C-4E0C-84E2-38FC583BA821}"/>
    <dgm:cxn modelId="{95FA45D8-B062-44B4-9632-BAAA857ED553}" type="presOf" srcId="{F4DD7773-E0F0-4CA0-AE12-39FE24E2D38B}" destId="{A41ED008-30D3-4CD3-B843-9A1634C34588}" srcOrd="1" destOrd="0" presId="urn:microsoft.com/office/officeart/2005/8/layout/matrix1#1"/>
    <dgm:cxn modelId="{FBFA7310-CCB7-43C6-BC39-41C2241A7627}" type="presOf" srcId="{F158A836-9807-4BB5-96D7-55AAE48F5E54}" destId="{19A5FE15-19D2-4AF0-857B-79ACE9A0464C}" srcOrd="1" destOrd="0" presId="urn:microsoft.com/office/officeart/2005/8/layout/matrix1#1"/>
    <dgm:cxn modelId="{CE5F9CE3-63FA-490F-BF17-8B2A4F1A14F3}" type="presOf" srcId="{F158A836-9807-4BB5-96D7-55AAE48F5E54}" destId="{FFB9287B-8E97-4F8F-B24C-D9F2A4B775E7}" srcOrd="0" destOrd="0" presId="urn:microsoft.com/office/officeart/2005/8/layout/matrix1#1"/>
    <dgm:cxn modelId="{08CBCAE8-0530-4C5B-B96B-A9A9C63BC37C}" type="presOf" srcId="{F4DD7773-E0F0-4CA0-AE12-39FE24E2D38B}" destId="{906459C7-473F-4025-96D9-132B0F109E5D}" srcOrd="0"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50166EF0-5900-4D7A-8450-A6B1B6D0E43F}" type="presOf" srcId="{4F8094AF-7615-4753-BF92-54C1F1E5A773}" destId="{F013E633-9EB5-4600-B43A-0DAC78F0D6C6}" srcOrd="0" destOrd="0" presId="urn:microsoft.com/office/officeart/2005/8/layout/matrix1#1"/>
    <dgm:cxn modelId="{D8EB83E0-041A-4453-A8B2-E27286B1BD55}" type="presOf" srcId="{F9A846BA-06FB-46AF-80ED-5EA0073A08FA}" destId="{DD53D959-CC82-417F-9E8B-65A2DCA788A7}" srcOrd="0" destOrd="0" presId="urn:microsoft.com/office/officeart/2005/8/layout/matrix1#1"/>
    <dgm:cxn modelId="{5C0C5063-9B8F-444B-9860-8A93FBFD498C}" type="presOf" srcId="{4F8094AF-7615-4753-BF92-54C1F1E5A773}" destId="{449187C2-A2EB-4C6F-B55F-00A2FFFAF56A}" srcOrd="1" destOrd="0" presId="urn:microsoft.com/office/officeart/2005/8/layout/matrix1#1"/>
    <dgm:cxn modelId="{D9546191-893B-4447-8618-88876B59D102}" type="presOf" srcId="{105D35E0-9A5D-4EB8-8A48-4ED52D2D6EAC}" destId="{BFC31097-458E-4F60-9C82-108FD60BDAB0}" srcOrd="0" destOrd="0" presId="urn:microsoft.com/office/officeart/2005/8/layout/matrix1#1"/>
    <dgm:cxn modelId="{E4C810F4-02B4-448F-A6BA-8E08A683330E}" type="presOf" srcId="{1D5437B4-AE63-4725-B3BF-757CE9D3B51A}" destId="{A1B2E022-D947-4A36-9425-E70251C9DC27}" srcOrd="0" destOrd="0" presId="urn:microsoft.com/office/officeart/2005/8/layout/matrix1#1"/>
    <dgm:cxn modelId="{447142BA-5DBD-4944-948B-F3DF4A3E8B97}" srcId="{F9A846BA-06FB-46AF-80ED-5EA0073A08FA}" destId="{4F8094AF-7615-4753-BF92-54C1F1E5A773}" srcOrd="3" destOrd="0" parTransId="{2873EDE6-C686-4713-8F16-09DC45737C28}" sibTransId="{CE9146E7-4CAF-437F-8EA2-9C5DA137E4CF}"/>
    <dgm:cxn modelId="{5DEF2495-9985-44C6-8EDA-3F14AE904248}" srcId="{F9A846BA-06FB-46AF-80ED-5EA0073A08FA}" destId="{F158A836-9807-4BB5-96D7-55AAE48F5E54}" srcOrd="0" destOrd="0" parTransId="{558C0938-D0E9-4B08-AF25-06F808A3FD1D}" sibTransId="{641FD4FB-DEB5-4BAD-8DE6-FF7449A706FD}"/>
    <dgm:cxn modelId="{6B6CC08B-CB49-4101-A00E-DA6E6F46509E}" type="presParOf" srcId="{BFC31097-458E-4F60-9C82-108FD60BDAB0}" destId="{1221CBED-D293-43F5-BC03-AAC365EA0A4C}" srcOrd="0" destOrd="0" presId="urn:microsoft.com/office/officeart/2005/8/layout/matrix1#1"/>
    <dgm:cxn modelId="{A606817D-D14F-4644-8173-651A771D5530}" type="presParOf" srcId="{1221CBED-D293-43F5-BC03-AAC365EA0A4C}" destId="{FFB9287B-8E97-4F8F-B24C-D9F2A4B775E7}" srcOrd="0" destOrd="0" presId="urn:microsoft.com/office/officeart/2005/8/layout/matrix1#1"/>
    <dgm:cxn modelId="{8E6B6BE1-73C0-4E34-BF69-F3A2A8D5480F}" type="presParOf" srcId="{1221CBED-D293-43F5-BC03-AAC365EA0A4C}" destId="{19A5FE15-19D2-4AF0-857B-79ACE9A0464C}" srcOrd="1" destOrd="0" presId="urn:microsoft.com/office/officeart/2005/8/layout/matrix1#1"/>
    <dgm:cxn modelId="{533B0647-A232-4336-A871-C5045E76D046}" type="presParOf" srcId="{1221CBED-D293-43F5-BC03-AAC365EA0A4C}" destId="{A1B2E022-D947-4A36-9425-E70251C9DC27}" srcOrd="2" destOrd="0" presId="urn:microsoft.com/office/officeart/2005/8/layout/matrix1#1"/>
    <dgm:cxn modelId="{61843673-9C2D-4876-8864-432DFA21BA30}" type="presParOf" srcId="{1221CBED-D293-43F5-BC03-AAC365EA0A4C}" destId="{9F35149E-0314-4C0F-BF5A-644C750C05EB}" srcOrd="3" destOrd="0" presId="urn:microsoft.com/office/officeart/2005/8/layout/matrix1#1"/>
    <dgm:cxn modelId="{5930108E-C76E-4988-8989-48CF53EE5D3A}" type="presParOf" srcId="{1221CBED-D293-43F5-BC03-AAC365EA0A4C}" destId="{906459C7-473F-4025-96D9-132B0F109E5D}" srcOrd="4" destOrd="0" presId="urn:microsoft.com/office/officeart/2005/8/layout/matrix1#1"/>
    <dgm:cxn modelId="{91117979-7E9D-4C65-A0C2-818736C14041}" type="presParOf" srcId="{1221CBED-D293-43F5-BC03-AAC365EA0A4C}" destId="{A41ED008-30D3-4CD3-B843-9A1634C34588}" srcOrd="5" destOrd="0" presId="urn:microsoft.com/office/officeart/2005/8/layout/matrix1#1"/>
    <dgm:cxn modelId="{7151D29F-A02E-4DCA-8489-18AE9ECBD60D}" type="presParOf" srcId="{1221CBED-D293-43F5-BC03-AAC365EA0A4C}" destId="{F013E633-9EB5-4600-B43A-0DAC78F0D6C6}" srcOrd="6" destOrd="0" presId="urn:microsoft.com/office/officeart/2005/8/layout/matrix1#1"/>
    <dgm:cxn modelId="{368D2C04-0C37-4F21-A978-D049F61C888A}" type="presParOf" srcId="{1221CBED-D293-43F5-BC03-AAC365EA0A4C}" destId="{449187C2-A2EB-4C6F-B55F-00A2FFFAF56A}" srcOrd="7" destOrd="0" presId="urn:microsoft.com/office/officeart/2005/8/layout/matrix1#1"/>
    <dgm:cxn modelId="{27F362E3-AD22-4F0E-82E8-B00DDE9248D4}" type="presParOf" srcId="{BFC31097-458E-4F60-9C82-108FD60BDAB0}" destId="{DD53D959-CC82-417F-9E8B-65A2DCA788A7}" srcOrd="1" destOrd="0" presId="urn:microsoft.com/office/officeart/2005/8/layout/matrix1#1"/>
  </dgm:cxnLst>
  <dgm:bg/>
  <dgm:whole/>
</dgm:dataModel>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minVer="12.0">
  <dgm:title val=""/>
  <dgm:desc val=""/>
  <dgm:catLst>
    <dgm:cat type="cycle" pri="9000"/>
    <dgm:cat type="relationship" pri="21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des" forName="oneNode" refType="primFontSz" refFor="ch" refForName="centerShape" op="lte" fact="0.95"/>
              <dgm:constr type="diam" for="ch" forName="singleconn" refType="diam"/>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forName="sibTrans" refType="diam"/>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ch" forName="oneNode" refType="primFontSz" refFor="ch" refForName="centerShape" op="lte" fact="0.95"/>
              <dgm:constr type="diam" for="ch" forName="singleconn" refType="diam" fact="-1"/>
              <dgm:constr type="h" for="ch" forName="singleconn" refType="w" refFor="ch" refForName="oneComp" fact="0.24"/>
              <dgm:constr type="diam" for="ch" refType="diam" op="equ" fact="-1"/>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constrLst>
          <dgm:constr type="w" val="1"/>
          <dgm:constr type="h" refType="w"/>
          <dgm:constr type="lMarg"/>
          <dgm:constr type="rMarg"/>
          <dgm:constr type="tMarg"/>
          <dgm:constr type="bMarg"/>
        </dgm:constrLst>
        <dgm:ruleLst>
          <dgm:rule type="primFontSz" val="2"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name="dummy">
                <dgm:alg type="sp"/>
                <dgm:shape xmlns:r="http://schemas.openxmlformats.org/officeDocument/2006/relationships" r:blip="">
                  <dgm:adjLst/>
                </dgm:shape>
                <dgm:constrLst>
                  <dgm:constr type="h" refType="w"/>
                </dgm:constrLst>
                <dgm:presOf/>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constrLst>
                    <dgm:constr type="begPad"/>
                    <dgm:constr type="endPad"/>
                  </dgm:constr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dgm:layoutNode name="dummya">
                <dgm:alg type="sp"/>
                <dgm:shape xmlns:r="http://schemas.openxmlformats.org/officeDocument/2006/relationships" r:blip="">
                  <dgm:adjLst/>
                </dgm:shape>
                <dgm:constrLst>
                  <dgm:constr type="h" refType="w"/>
                </dgm:constrLst>
                <dgm:presOf/>
              </dgm:layoutNode>
              <dgm:layoutNode name="dummyb">
                <dgm:alg type="sp"/>
                <dgm:shape xmlns:r="http://schemas.openxmlformats.org/officeDocument/2006/relationships" r:blip="">
                  <dgm:adjLst/>
                </dgm:shape>
                <dgm:constrLst>
                  <dgm:constr type="h" refType="w"/>
                </dgm:constrLst>
                <dgm:presOf/>
              </dgm:layoutNode>
              <dgm:layoutNode name="dummyc">
                <dgm:alg type="sp"/>
                <dgm:shape xmlns:r="http://schemas.openxmlformats.org/officeDocument/2006/relationships" r:blip="">
                  <dgm:adjLst/>
                </dgm:shape>
                <dgm:constrLst>
                  <dgm:constr type="h" refType="w"/>
                </dgm:constrLst>
                <dgm:presOf/>
              </dgm:layoutNode>
              <dgm:forEach name="sibTransForEach1" axis="followSib" ptType="sibTrans" hideLastTrans="0" cnt="1">
                <dgm:layoutNode name="singleconn" styleLbl="sibTrans2D1">
                  <dgm:choose name="Name25">
                    <dgm:if name="Name26" func="var" arg="dir" op="equ" val="norm">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if>
                    <dgm:else name="Name27">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else>
                  </dgm:choose>
                </dgm:layoutNode>
              </dgm:forEach>
            </dgm:if>
            <dgm:else name="Name28"/>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2">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zh-CN" sz="1200"/>
            </a:lvl1pPr>
            <a:extLst/>
          </a:lstStyle>
          <a:p>
            <a:endParaRPr lang="zh-CN"/>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zh-CN" sz="1200"/>
            </a:lvl1pPr>
            <a:extLst/>
          </a:lstStyle>
          <a:p>
            <a:fld id="{C238408C-6839-46EE-8131-EDA75C487F2E}" type="datetimeFigureOut">
              <a:rPr/>
              <a:pPr/>
              <a:t>2006-6-30</a:t>
            </a:fld>
            <a:endParaRPr 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zh-CN"/>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zh-CN" sz="1200"/>
            </a:lvl1pPr>
            <a:extLst/>
          </a:lstStyle>
          <a:p>
            <a:endParaRPr 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CN" sz="1200"/>
            </a:lvl1pPr>
            <a:extLst/>
          </a:lstStyle>
          <a:p>
            <a:fld id="{87D77045-401A-4D5E-BFE3-54C21A8A6634}" type="slidenum">
              <a:rPr/>
              <a:pPr/>
              <a:t>‹#›</a:t>
            </a:fld>
            <a:endParaRPr lang="zh-CN"/>
          </a:p>
        </p:txBody>
      </p:sp>
    </p:spTree>
  </p:cSld>
  <p:clrMap bg1="lt1" tx1="dk1" bg2="lt2" tx2="dk2" accent1="accent1" accent2="accent2" accent3="accent3" accent4="accent4" accent5="accent5" accent6="accent6" hlink="hlink" folHlink="folHlink"/>
  <p:notesStyle>
    <a:lvl1pPr marL="0" algn="l" rtl="0" latinLnBrk="0">
      <a:defRPr lang="zh-CN" sz="1200" kern="1200">
        <a:solidFill>
          <a:schemeClr val="tx1"/>
        </a:solidFill>
        <a:latin typeface="+mn-lt"/>
        <a:ea typeface="+mn-ea"/>
        <a:cs typeface="+mn-cs"/>
      </a:defRPr>
    </a:lvl1pPr>
    <a:lvl2pPr marL="457200" algn="l" rtl="0" latinLnBrk="0">
      <a:defRPr lang="zh-CN" sz="1200" kern="1200">
        <a:solidFill>
          <a:schemeClr val="tx1"/>
        </a:solidFill>
        <a:latin typeface="+mn-lt"/>
        <a:ea typeface="+mn-ea"/>
        <a:cs typeface="+mn-cs"/>
      </a:defRPr>
    </a:lvl2pPr>
    <a:lvl3pPr marL="914400" algn="l" rtl="0" latinLnBrk="0">
      <a:defRPr lang="zh-CN" sz="1200" kern="1200">
        <a:solidFill>
          <a:schemeClr val="tx1"/>
        </a:solidFill>
        <a:latin typeface="+mn-lt"/>
        <a:ea typeface="+mn-ea"/>
        <a:cs typeface="+mn-cs"/>
      </a:defRPr>
    </a:lvl3pPr>
    <a:lvl4pPr marL="1371600" algn="l" rtl="0" latinLnBrk="0">
      <a:defRPr lang="zh-CN" sz="1200" kern="1200">
        <a:solidFill>
          <a:schemeClr val="tx1"/>
        </a:solidFill>
        <a:latin typeface="+mn-lt"/>
        <a:ea typeface="+mn-ea"/>
        <a:cs typeface="+mn-cs"/>
      </a:defRPr>
    </a:lvl4pPr>
    <a:lvl5pPr marL="1828800" algn="l" rtl="0" latinLnBrk="0">
      <a:defRPr lang="zh-CN" sz="1200" kern="1200">
        <a:solidFill>
          <a:schemeClr val="tx1"/>
        </a:solidFill>
        <a:latin typeface="+mn-lt"/>
        <a:ea typeface="+mn-ea"/>
        <a:cs typeface="+mn-cs"/>
      </a:defRPr>
    </a:lvl5pPr>
    <a:lvl6pPr marL="2286000" algn="l" rtl="0" latinLnBrk="0">
      <a:defRPr lang="zh-CN" sz="1200" kern="1200">
        <a:solidFill>
          <a:schemeClr val="tx1"/>
        </a:solidFill>
        <a:latin typeface="+mn-lt"/>
        <a:ea typeface="+mn-ea"/>
        <a:cs typeface="+mn-cs"/>
      </a:defRPr>
    </a:lvl6pPr>
    <a:lvl7pPr marL="2743200" algn="l" rtl="0" latinLnBrk="0">
      <a:defRPr lang="zh-CN" sz="1200" kern="1200">
        <a:solidFill>
          <a:schemeClr val="tx1"/>
        </a:solidFill>
        <a:latin typeface="+mn-lt"/>
        <a:ea typeface="+mn-ea"/>
        <a:cs typeface="+mn-cs"/>
      </a:defRPr>
    </a:lvl7pPr>
    <a:lvl8pPr marL="3200400" algn="l" rtl="0" latinLnBrk="0">
      <a:defRPr lang="zh-CN" sz="1200" kern="1200">
        <a:solidFill>
          <a:schemeClr val="tx1"/>
        </a:solidFill>
        <a:latin typeface="+mn-lt"/>
        <a:ea typeface="+mn-ea"/>
        <a:cs typeface="+mn-cs"/>
      </a:defRPr>
    </a:lvl8pPr>
    <a:lvl9pPr marL="3657600" algn="l" rtl="0" latinLnBrk="0">
      <a:defRPr lang="zh-CN"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a:t>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10</a:t>
            </a:fld>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11</a:t>
            </a:fld>
            <a:endParaRPr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12</a:t>
            </a:fld>
            <a:endParaRPr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13</a:t>
            </a:fld>
            <a:endParaRPr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14</a:t>
            </a:fld>
            <a:endParaRPr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15</a:t>
            </a:fld>
            <a:endParaRPr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16</a:t>
            </a:fld>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17</a:t>
            </a:fld>
            <a:endParaRPr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18</a:t>
            </a:fld>
            <a:endParaRPr 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19</a:t>
            </a:fld>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2</a:t>
            </a:fld>
            <a:endParaRPr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20</a:t>
            </a:fld>
            <a:endParaRPr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3</a:t>
            </a:fld>
            <a:endParaRPr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4</a:t>
            </a:fld>
            <a:endParaRPr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5</a:t>
            </a:fld>
            <a:endParaRPr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6</a:t>
            </a:fld>
            <a:endParaRPr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7</a:t>
            </a:fld>
            <a:endParaRPr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8</a:t>
            </a:fld>
            <a:endParaRPr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zh-CN" smtClean="0"/>
              <a:pPr/>
              <a:t>9</a:t>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zh-CN"/>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a:pPr/>
              <a:t>2006-6-30</a:t>
            </a:fld>
            <a:endParaRPr kumimoji="0" lang="zh-CN"/>
          </a:p>
        </p:txBody>
      </p:sp>
      <p:sp>
        <p:nvSpPr>
          <p:cNvPr id="17" name="Footer Placeholder 16"/>
          <p:cNvSpPr>
            <a:spLocks noGrp="1"/>
          </p:cNvSpPr>
          <p:nvPr>
            <p:ph type="ftr" sz="quarter" idx="11"/>
          </p:nvPr>
        </p:nvSpPr>
        <p:spPr>
          <a:xfrm>
            <a:off x="914400" y="6416675"/>
            <a:ext cx="5562600" cy="365125"/>
          </a:xfrm>
        </p:spPr>
        <p:txBody>
          <a:bodyPr/>
          <a:lstStyle>
            <a:extLst/>
          </a:lstStyle>
          <a:p>
            <a:endParaRPr kumimoji="0" lang="zh-CN"/>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a:t>
            </a:fld>
            <a:endParaRPr kumimoji="0" lang="zh-C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lang="zh-CN" sz="3800"/>
            </a:lvl1pPr>
            <a:extLst/>
          </a:lstStyle>
          <a:p>
            <a:pPr eaLnBrk="1" latinLnBrk="0" hangingPunct="1"/>
            <a:r>
              <a:rPr lang="zh-CN" altLang="en-US" smtClean="0"/>
              <a:t>单击此处编辑母版标题样式</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lang="zh-CN"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zh-CN" altLang="en-US" smtClean="0"/>
              <a:t>单击此处编辑母版副标题样式</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extLst/>
          </a:lstStyle>
          <a:p>
            <a:fld id="{B7129108-AC8D-4212-9283-60D9E99BF07A}" type="datetimeFigureOut">
              <a:rPr/>
              <a:pPr/>
              <a:t>2006-6-30</a:t>
            </a:fld>
            <a:endParaRPr kumimoji="0" lang="zh-CN"/>
          </a:p>
        </p:txBody>
      </p:sp>
      <p:sp>
        <p:nvSpPr>
          <p:cNvPr id="5" name="Footer Placeholder 4"/>
          <p:cNvSpPr>
            <a:spLocks noGrp="1"/>
          </p:cNvSpPr>
          <p:nvPr>
            <p:ph type="ftr" sz="quarter" idx="11"/>
          </p:nvPr>
        </p:nvSpPr>
        <p:spPr/>
        <p:txBody>
          <a:bodyPr/>
          <a:lstStyle>
            <a:extLst/>
          </a:lstStyle>
          <a:p>
            <a:endParaRPr kumimoji="0" lang="zh-CN"/>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zh-CN" sz="4000" b="1" cap="all">
                <a:ln/>
                <a:solidFill>
                  <a:schemeClr val="tx1"/>
                </a:solidFill>
                <a:effectLst>
                  <a:reflection blurRad="12700" stA="50000" endPos="50000" dir="5400000" sy="-100000" rotWithShape="0"/>
                </a:effectLst>
              </a:defRPr>
            </a:lvl1pPr>
            <a:extLst/>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lang="zh-CN" sz="2000">
                <a:solidFill>
                  <a:schemeClr val="tx2"/>
                </a:solidFill>
              </a:defRPr>
            </a:lvl1pPr>
            <a:lvl2pPr eaLnBrk="1" latinLnBrk="0" hangingPunct="1">
              <a:buNone/>
              <a:defRPr kumimoji="0" lang="zh-CN" sz="1800">
                <a:solidFill>
                  <a:schemeClr val="tx1">
                    <a:tint val="75000"/>
                  </a:schemeClr>
                </a:solidFill>
              </a:defRPr>
            </a:lvl2pPr>
            <a:lvl3pPr eaLnBrk="1" latinLnBrk="0" hangingPunct="1">
              <a:buNone/>
              <a:defRPr kumimoji="0" lang="zh-CN" sz="1600">
                <a:solidFill>
                  <a:schemeClr val="tx1">
                    <a:tint val="75000"/>
                  </a:schemeClr>
                </a:solidFill>
              </a:defRPr>
            </a:lvl3pPr>
            <a:lvl4pPr eaLnBrk="1" latinLnBrk="0" hangingPunct="1">
              <a:buNone/>
              <a:defRPr kumimoji="0" lang="zh-CN" sz="1400">
                <a:solidFill>
                  <a:schemeClr val="tx1">
                    <a:tint val="75000"/>
                  </a:schemeClr>
                </a:solidFill>
              </a:defRPr>
            </a:lvl4pPr>
            <a:lvl5pPr eaLnBrk="1" latinLnBrk="0" hangingPunct="1">
              <a:buNone/>
              <a:defRPr kumimoji="0" lang="zh-CN" sz="1400">
                <a:solidFill>
                  <a:schemeClr val="tx1">
                    <a:tint val="75000"/>
                  </a:schemeClr>
                </a:solidFill>
              </a:defRPr>
            </a:lvl5pPr>
            <a:extLst/>
          </a:lstStyle>
          <a:p>
            <a:pPr lvl="0" eaLnBrk="1" latinLnBrk="0" hangingPunct="1"/>
            <a:r>
              <a:rPr lang="zh-CN" altLang="en-US" smtClean="0"/>
              <a:t>单击此处编辑母版文本样式</a:t>
            </a:r>
          </a:p>
        </p:txBody>
      </p:sp>
      <p:sp>
        <p:nvSpPr>
          <p:cNvPr id="4" name="Date Placeholder 3"/>
          <p:cNvSpPr>
            <a:spLocks noGrp="1"/>
          </p:cNvSpPr>
          <p:nvPr>
            <p:ph type="dt" sz="half" idx="10"/>
          </p:nvPr>
        </p:nvSpPr>
        <p:spPr/>
        <p:txBody>
          <a:bodyPr/>
          <a:lstStyle>
            <a:extLst/>
          </a:lstStyle>
          <a:p>
            <a:fld id="{B6DED3D3-6235-4F4C-B439-DF277FB555A7}" type="datetimeFigureOut">
              <a:rPr/>
              <a:pPr/>
              <a:t>2006-6-30</a:t>
            </a:fld>
            <a:endParaRPr kumimoji="0" lang="zh-CN"/>
          </a:p>
        </p:txBody>
      </p:sp>
      <p:sp>
        <p:nvSpPr>
          <p:cNvPr id="5" name="Footer Placeholder 4"/>
          <p:cNvSpPr>
            <a:spLocks noGrp="1"/>
          </p:cNvSpPr>
          <p:nvPr>
            <p:ph type="ftr" sz="quarter" idx="11"/>
          </p:nvPr>
        </p:nvSpPr>
        <p:spPr>
          <a:xfrm>
            <a:off x="914400" y="6416675"/>
            <a:ext cx="5562600" cy="365125"/>
          </a:xfrm>
        </p:spPr>
        <p:txBody>
          <a:bodyPr/>
          <a:lstStyle>
            <a:extLst/>
          </a:lstStyle>
          <a:p>
            <a:endParaRPr kumimoji="0" lang="zh-CN"/>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zh-CN" altLang="en-US" smtClean="0"/>
              <a:t>单击此处编辑母版标题样式</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lang="zh-CN" sz="2000"/>
            </a:lvl1pPr>
            <a:lvl2pPr eaLnBrk="1" latinLnBrk="0" hangingPunct="1">
              <a:defRPr kumimoji="0" lang="zh-CN" sz="2400"/>
            </a:lvl2pPr>
            <a:lvl3pPr eaLnBrk="1" latinLnBrk="0" hangingPunct="1">
              <a:defRPr kumimoji="0" lang="zh-CN" sz="2000"/>
            </a:lvl3pPr>
            <a:lvl4pPr eaLnBrk="1" latinLnBrk="0" hangingPunct="1">
              <a:defRPr kumimoji="0" lang="zh-CN" sz="1800"/>
            </a:lvl4pPr>
            <a:lvl5pPr eaLnBrk="1" latinLnBrk="0" hangingPunct="1">
              <a:defRPr kumimoji="0" lang="zh-CN" sz="1800"/>
            </a:lvl5pPr>
            <a:extLst/>
          </a:lstStyle>
          <a:p>
            <a:pPr lvl="0" eaLnBrk="1" latinLnBrk="0" hangingPunct="1"/>
            <a:r>
              <a:rPr lang="zh-CN" altLang="en-US" smtClean="0"/>
              <a:t>单击此处编辑母版文本样式</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lang="zh-CN" sz="2800"/>
            </a:lvl1pPr>
            <a:lvl2pPr eaLnBrk="1" latinLnBrk="0" hangingPunct="1">
              <a:defRPr kumimoji="0" lang="zh-CN" sz="2400"/>
            </a:lvl2pPr>
            <a:lvl3pPr eaLnBrk="1" latinLnBrk="0" hangingPunct="1">
              <a:defRPr kumimoji="0" lang="zh-CN" sz="2000"/>
            </a:lvl3pPr>
            <a:lvl4pPr eaLnBrk="1" latinLnBrk="0" hangingPunct="1">
              <a:defRPr kumimoji="0" lang="zh-CN" sz="1800"/>
            </a:lvl4pPr>
            <a:lvl5pPr eaLnBrk="1" latinLnBrk="0" hangingPunct="1">
              <a:defRPr kumimoji="0" lang="zh-CN"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Date Placeholder 4"/>
          <p:cNvSpPr>
            <a:spLocks noGrp="1"/>
          </p:cNvSpPr>
          <p:nvPr>
            <p:ph type="dt" sz="half" idx="10"/>
          </p:nvPr>
        </p:nvSpPr>
        <p:spPr/>
        <p:txBody>
          <a:bodyPr/>
          <a:lstStyle>
            <a:extLst/>
          </a:lstStyle>
          <a:p>
            <a:fld id="{3B5F1E3E-4B2F-4895-B65E-28B2E64F39F6}" type="datetimeFigureOut">
              <a:rPr/>
              <a:pPr/>
              <a:t>2006-6-30</a:t>
            </a:fld>
            <a:endParaRPr kumimoji="0" lang="zh-CN"/>
          </a:p>
        </p:txBody>
      </p:sp>
      <p:sp>
        <p:nvSpPr>
          <p:cNvPr id="6" name="Footer Placeholder 5"/>
          <p:cNvSpPr>
            <a:spLocks noGrp="1"/>
          </p:cNvSpPr>
          <p:nvPr>
            <p:ph type="ftr" sz="quarter" idx="11"/>
          </p:nvPr>
        </p:nvSpPr>
        <p:spPr/>
        <p:txBody>
          <a:bodyPr/>
          <a:lstStyle>
            <a:extLst/>
          </a:lstStyle>
          <a:p>
            <a:endParaRPr kumimoji="0" lang="zh-CN"/>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0" lang="zh-CN"/>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0" lang="zh-CN" sz="4000"/>
            </a:lvl1pPr>
            <a:extLst/>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lang="zh-CN" sz="2400" b="1">
                <a:solidFill>
                  <a:schemeClr val="accent2"/>
                </a:solidFill>
              </a:defRPr>
            </a:lvl1pPr>
            <a:lvl2pPr eaLnBrk="1" latinLnBrk="0" hangingPunct="1">
              <a:buNone/>
              <a:defRPr kumimoji="0" lang="zh-CN" sz="2000" b="1"/>
            </a:lvl2pPr>
            <a:lvl3pPr eaLnBrk="1" latinLnBrk="0" hangingPunct="1">
              <a:buNone/>
              <a:defRPr kumimoji="0" lang="zh-CN" sz="1800" b="1"/>
            </a:lvl3pPr>
            <a:lvl4pPr eaLnBrk="1" latinLnBrk="0" hangingPunct="1">
              <a:buNone/>
              <a:defRPr kumimoji="0" lang="zh-CN" sz="1600" b="1"/>
            </a:lvl4pPr>
            <a:lvl5pPr eaLnBrk="1" latinLnBrk="0" hangingPunct="1">
              <a:buNone/>
              <a:defRPr kumimoji="0" lang="zh-CN" sz="1600" b="1"/>
            </a:lvl5pPr>
            <a:extLst/>
          </a:lstStyle>
          <a:p>
            <a:pPr lvl="0" eaLnBrk="1" latinLnBrk="0" hangingPunct="1"/>
            <a:r>
              <a:rPr lang="zh-CN" altLang="en-US" smtClean="0"/>
              <a:t>单击此处编辑母版文本样式</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lang="zh-CN" sz="2400" b="1">
                <a:solidFill>
                  <a:schemeClr val="accent2"/>
                </a:solidFill>
              </a:defRPr>
            </a:lvl1pPr>
            <a:lvl2pPr eaLnBrk="1" latinLnBrk="0" hangingPunct="1">
              <a:buNone/>
              <a:defRPr kumimoji="0" lang="zh-CN" sz="2000" b="1"/>
            </a:lvl2pPr>
            <a:lvl3pPr eaLnBrk="1" latinLnBrk="0" hangingPunct="1">
              <a:buNone/>
              <a:defRPr kumimoji="0" lang="zh-CN" sz="1800" b="1"/>
            </a:lvl3pPr>
            <a:lvl4pPr eaLnBrk="1" latinLnBrk="0" hangingPunct="1">
              <a:buNone/>
              <a:defRPr kumimoji="0" lang="zh-CN" sz="1600" b="1"/>
            </a:lvl4pPr>
            <a:lvl5pPr eaLnBrk="1" latinLnBrk="0" hangingPunct="1">
              <a:buNone/>
              <a:defRPr kumimoji="0" lang="zh-CN" sz="1600" b="1"/>
            </a:lvl5pPr>
            <a:extLst/>
          </a:lstStyle>
          <a:p>
            <a:pPr lvl="0" eaLnBrk="1" latinLnBrk="0" hangingPunct="1"/>
            <a:r>
              <a:rPr lang="zh-CN" altLang="en-US" smtClean="0"/>
              <a:t>单击此处编辑母版文本样式</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lang="zh-CN" sz="2400"/>
            </a:lvl1pPr>
            <a:lvl2pPr eaLnBrk="1" latinLnBrk="0" hangingPunct="1">
              <a:defRPr kumimoji="0" lang="zh-CN" sz="2000"/>
            </a:lvl2pPr>
            <a:lvl3pPr eaLnBrk="1" latinLnBrk="0" hangingPunct="1">
              <a:defRPr kumimoji="0" lang="zh-CN" sz="1800"/>
            </a:lvl3pPr>
            <a:lvl4pPr eaLnBrk="1" latinLnBrk="0" hangingPunct="1">
              <a:defRPr kumimoji="0" lang="zh-CN" sz="1600"/>
            </a:lvl4pPr>
            <a:lvl5pPr eaLnBrk="1" latinLnBrk="0" hangingPunct="1">
              <a:defRPr kumimoji="0" lang="zh-CN"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lang="zh-CN" sz="2400"/>
            </a:lvl1pPr>
            <a:lvl2pPr eaLnBrk="1" latinLnBrk="0" hangingPunct="1">
              <a:defRPr kumimoji="0" lang="zh-CN" sz="2000"/>
            </a:lvl2pPr>
            <a:lvl3pPr eaLnBrk="1" latinLnBrk="0" hangingPunct="1">
              <a:defRPr kumimoji="0" lang="zh-CN" sz="1800"/>
            </a:lvl3pPr>
            <a:lvl4pPr eaLnBrk="1" latinLnBrk="0" hangingPunct="1">
              <a:defRPr kumimoji="0" lang="zh-CN" sz="1600"/>
            </a:lvl4pPr>
            <a:lvl5pPr eaLnBrk="1" latinLnBrk="0" hangingPunct="1">
              <a:defRPr kumimoji="0" lang="zh-CN"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7" name="Date Placeholder 6"/>
          <p:cNvSpPr>
            <a:spLocks noGrp="1"/>
          </p:cNvSpPr>
          <p:nvPr>
            <p:ph type="dt" sz="half" idx="10"/>
          </p:nvPr>
        </p:nvSpPr>
        <p:spPr/>
        <p:txBody>
          <a:bodyPr/>
          <a:lstStyle>
            <a:extLst/>
          </a:lstStyle>
          <a:p>
            <a:fld id="{63085435-8225-4333-BFFA-0096413F0D76}" type="datetimeFigureOut">
              <a:rPr/>
              <a:pPr/>
              <a:t>2006-6-30</a:t>
            </a:fld>
            <a:endParaRPr kumimoji="0" lang="zh-CN"/>
          </a:p>
        </p:txBody>
      </p:sp>
      <p:sp>
        <p:nvSpPr>
          <p:cNvPr id="8" name="Footer Placeholder 7"/>
          <p:cNvSpPr>
            <a:spLocks noGrp="1"/>
          </p:cNvSpPr>
          <p:nvPr>
            <p:ph type="ftr" sz="quarter" idx="11"/>
          </p:nvPr>
        </p:nvSpPr>
        <p:spPr/>
        <p:txBody>
          <a:bodyPr/>
          <a:lstStyle>
            <a:extLst/>
          </a:lstStyle>
          <a:p>
            <a:endParaRPr kumimoji="0" lang="zh-CN"/>
          </a:p>
        </p:txBody>
      </p:sp>
      <p:sp>
        <p:nvSpPr>
          <p:cNvPr id="9" name="Slide Number Placeholder 8"/>
          <p:cNvSpPr>
            <a:spLocks noGrp="1"/>
          </p:cNvSpPr>
          <p:nvPr>
            <p:ph type="sldNum" sz="quarter" idx="12"/>
          </p:nvPr>
        </p:nvSpPr>
        <p:spPr/>
        <p:txBody>
          <a:bodyPr/>
          <a:lstStyle>
            <a:extLst/>
          </a:lstStyle>
          <a:p>
            <a:fld id="{1AD93096-5B34-4342-9326-69289CEAE4C2}" type="slidenum">
              <a:rPr/>
              <a:pPr/>
              <a:t>‹#›</a:t>
            </a:fld>
            <a:endParaRPr kumimoji="0" lang="zh-C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lang="zh-CN" sz="4000" cap="none" baseline="0"/>
            </a:lvl1pPr>
            <a:extLst/>
          </a:lstStyle>
          <a:p>
            <a:pPr eaLnBrk="1" latinLnBrk="0" hangingPunct="1"/>
            <a:r>
              <a:rPr lang="zh-CN" altLang="en-US" smtClean="0"/>
              <a:t>单击此处编辑母版标题样式</a:t>
            </a:r>
            <a:endParaRPr/>
          </a:p>
        </p:txBody>
      </p:sp>
      <p:sp>
        <p:nvSpPr>
          <p:cNvPr id="3" name="Date Placeholder 2"/>
          <p:cNvSpPr>
            <a:spLocks noGrp="1"/>
          </p:cNvSpPr>
          <p:nvPr>
            <p:ph type="dt" sz="half" idx="10"/>
          </p:nvPr>
        </p:nvSpPr>
        <p:spPr/>
        <p:txBody>
          <a:bodyPr/>
          <a:lstStyle>
            <a:extLst/>
          </a:lstStyle>
          <a:p>
            <a:fld id="{0783C494-2A87-468C-A21B-CB14FB9ABB00}" type="datetimeFigureOut">
              <a:rPr/>
              <a:pPr/>
              <a:t>2006-6-30</a:t>
            </a:fld>
            <a:endParaRPr kumimoji="0" lang="zh-CN"/>
          </a:p>
        </p:txBody>
      </p:sp>
      <p:sp>
        <p:nvSpPr>
          <p:cNvPr id="4" name="Footer Placeholder 3"/>
          <p:cNvSpPr>
            <a:spLocks noGrp="1"/>
          </p:cNvSpPr>
          <p:nvPr>
            <p:ph type="ftr" sz="quarter" idx="11"/>
          </p:nvPr>
        </p:nvSpPr>
        <p:spPr/>
        <p:txBody>
          <a:bodyPr/>
          <a:lstStyle>
            <a:extLst/>
          </a:lstStyle>
          <a:p>
            <a:endParaRPr kumimoji="0" lang="zh-CN"/>
          </a:p>
        </p:txBody>
      </p:sp>
      <p:sp>
        <p:nvSpPr>
          <p:cNvPr id="5" name="Slide Number Placeholder 4"/>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a:pPr/>
              <a:t>2006-6-30</a:t>
            </a:fld>
            <a:endParaRPr kumimoji="0" lang="zh-CN"/>
          </a:p>
        </p:txBody>
      </p:sp>
      <p:sp>
        <p:nvSpPr>
          <p:cNvPr id="3" name="Footer Placeholder 2"/>
          <p:cNvSpPr>
            <a:spLocks noGrp="1"/>
          </p:cNvSpPr>
          <p:nvPr>
            <p:ph type="ftr" sz="quarter" idx="11"/>
          </p:nvPr>
        </p:nvSpPr>
        <p:spPr/>
        <p:txBody>
          <a:bodyPr/>
          <a:lstStyle>
            <a:extLst/>
          </a:lstStyle>
          <a:p>
            <a:endParaRPr kumimoji="0" lang="zh-CN"/>
          </a:p>
        </p:txBody>
      </p:sp>
      <p:sp>
        <p:nvSpPr>
          <p:cNvPr id="4" name="Slide Number Placeholder 3"/>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lang="zh-CN" sz="3600" b="0"/>
            </a:lvl1pPr>
            <a:extLst/>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lang="zh-CN" sz="1800"/>
            </a:lvl1pPr>
            <a:lvl2pPr eaLnBrk="1" latinLnBrk="0" hangingPunct="1">
              <a:buNone/>
              <a:defRPr kumimoji="0" lang="zh-CN" sz="1200"/>
            </a:lvl2pPr>
            <a:lvl3pPr eaLnBrk="1" latinLnBrk="0" hangingPunct="1">
              <a:buNone/>
              <a:defRPr kumimoji="0" lang="zh-CN" sz="1000"/>
            </a:lvl3pPr>
            <a:lvl4pPr eaLnBrk="1" latinLnBrk="0" hangingPunct="1">
              <a:buNone/>
              <a:defRPr kumimoji="0" lang="zh-CN" sz="900"/>
            </a:lvl4pPr>
            <a:lvl5pPr eaLnBrk="1" latinLnBrk="0" hangingPunct="1">
              <a:buNone/>
              <a:defRPr kumimoji="0" lang="zh-CN" sz="900"/>
            </a:lvl5pPr>
            <a:extLst/>
          </a:lstStyle>
          <a:p>
            <a:pPr lvl="0" eaLnBrk="1" latinLnBrk="0" hangingPunct="1"/>
            <a:r>
              <a:rPr lang="zh-CN" altLang="en-US" smtClean="0"/>
              <a:t>单击此处编辑母版文本样式</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lang="zh-CN" sz="3200"/>
            </a:lvl1pPr>
            <a:lvl2pPr eaLnBrk="1" latinLnBrk="0" hangingPunct="1">
              <a:defRPr kumimoji="0" lang="zh-CN" sz="2800"/>
            </a:lvl2pPr>
            <a:lvl3pPr eaLnBrk="1" latinLnBrk="0" hangingPunct="1">
              <a:defRPr kumimoji="0" lang="zh-CN" sz="2400"/>
            </a:lvl3pPr>
            <a:lvl4pPr eaLnBrk="1" latinLnBrk="0" hangingPunct="1">
              <a:defRPr kumimoji="0" lang="zh-CN" sz="2000"/>
            </a:lvl4pPr>
            <a:lvl5pPr eaLnBrk="1" latinLnBrk="0" hangingPunct="1">
              <a:defRPr kumimoji="0" lang="zh-CN"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Date Placeholder 4"/>
          <p:cNvSpPr>
            <a:spLocks noGrp="1"/>
          </p:cNvSpPr>
          <p:nvPr>
            <p:ph type="dt" sz="half" idx="10"/>
          </p:nvPr>
        </p:nvSpPr>
        <p:spPr/>
        <p:txBody>
          <a:bodyPr/>
          <a:lstStyle>
            <a:extLst/>
          </a:lstStyle>
          <a:p>
            <a:fld id="{4BECC0C8-36B8-442A-833D-B6AACE86BB77}" type="datetimeFigureOut">
              <a:rPr/>
              <a:pPr/>
              <a:t>2006-6-30</a:t>
            </a:fld>
            <a:endParaRPr kumimoji="0" lang="zh-CN"/>
          </a:p>
        </p:txBody>
      </p:sp>
      <p:sp>
        <p:nvSpPr>
          <p:cNvPr id="6" name="Footer Placeholder 5"/>
          <p:cNvSpPr>
            <a:spLocks noGrp="1"/>
          </p:cNvSpPr>
          <p:nvPr>
            <p:ph type="ftr" sz="quarter" idx="11"/>
          </p:nvPr>
        </p:nvSpPr>
        <p:spPr/>
        <p:txBody>
          <a:bodyPr/>
          <a:lstStyle>
            <a:extLst/>
          </a:lstStyle>
          <a:p>
            <a:endParaRPr kumimoji="0" lang="zh-CN"/>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lang="zh-CN" sz="2100" b="0"/>
            </a:lvl1pPr>
            <a:extLst/>
          </a:lstStyle>
          <a:p>
            <a:pPr eaLnBrk="1" latinLnBrk="0" hangingPunct="1"/>
            <a:r>
              <a:rPr lang="zh-CN" altLang="en-US" smtClean="0"/>
              <a:t>单击此处编辑母版标题样式</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lang="zh-CN" sz="3200"/>
            </a:lvl1pPr>
            <a:extLst/>
          </a:lstStyle>
          <a:p>
            <a:r>
              <a:rPr kumimoji="0" lang="zh-CN" altLang="en-US" smtClean="0"/>
              <a:t>单击图标添加图片</a:t>
            </a:r>
            <a:endParaRPr kumimoji="0" lang="zh-CN"/>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lang="zh-CN" sz="1400">
                <a:solidFill>
                  <a:srgbClr val="FFFFFF"/>
                </a:solidFill>
              </a:defRPr>
            </a:lvl1pPr>
            <a:lvl2pPr eaLnBrk="1" latinLnBrk="0" hangingPunct="1">
              <a:defRPr kumimoji="0" lang="zh-CN" sz="1200"/>
            </a:lvl2pPr>
            <a:lvl3pPr eaLnBrk="1" latinLnBrk="0" hangingPunct="1">
              <a:defRPr kumimoji="0" lang="zh-CN" sz="1000"/>
            </a:lvl3pPr>
            <a:lvl4pPr eaLnBrk="1" latinLnBrk="0" hangingPunct="1">
              <a:defRPr kumimoji="0" lang="zh-CN" sz="900"/>
            </a:lvl4pPr>
            <a:lvl5pPr eaLnBrk="1" latinLnBrk="0" hangingPunct="1">
              <a:defRPr kumimoji="0" lang="zh-CN" sz="900"/>
            </a:lvl5pPr>
            <a:extLst/>
          </a:lstStyle>
          <a:p>
            <a:pPr lvl="0" eaLnBrk="1" latinLnBrk="0" hangingPunct="1"/>
            <a:r>
              <a:rPr lang="zh-CN" altLang="en-US" smtClean="0"/>
              <a:t>单击此处编辑母版文本样式</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a:pPr/>
              <a:t>2006-6-30</a:t>
            </a:fld>
            <a:endParaRPr kumimoji="0" lang="zh-CN"/>
          </a:p>
        </p:txBody>
      </p:sp>
      <p:sp>
        <p:nvSpPr>
          <p:cNvPr id="6" name="Footer Placeholder 5"/>
          <p:cNvSpPr>
            <a:spLocks noGrp="1"/>
          </p:cNvSpPr>
          <p:nvPr>
            <p:ph type="ftr" sz="quarter" idx="11"/>
          </p:nvPr>
        </p:nvSpPr>
        <p:spPr/>
        <p:txBody>
          <a:bodyPr/>
          <a:lstStyle>
            <a:extLst/>
          </a:lstStyle>
          <a:p>
            <a:endParaRPr kumimoji="0" lang="zh-CN"/>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0" lang="zh-C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CN"/>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0" hangingPunct="1"/>
            <a:r>
              <a:rPr kumimoji="0" lang="zh-CN" altLang="en-US" smtClean="0"/>
              <a:t>单击此处编辑母版标题样式</a:t>
            </a:r>
            <a:endParaRPr kumimoji="0"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lang="zh-CN" sz="1100">
                <a:solidFill>
                  <a:schemeClr val="tx2"/>
                </a:solidFill>
              </a:defRPr>
            </a:lvl1pPr>
            <a:extLst/>
          </a:lstStyle>
          <a:p>
            <a:fld id="{8D3816DF-213E-421B-92D3-C068DBB023D6}" type="datetimeFigureOut">
              <a:rPr kumimoji="0" lang="en-US" altLang="zh-CN">
                <a:solidFill>
                  <a:schemeClr val="tx2"/>
                </a:solidFill>
              </a:rPr>
              <a:pPr/>
              <a:t>2011-9-26</a:t>
            </a:fld>
            <a:endParaRPr kumimoji="0" lang="zh-CN"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lang="zh-CN" sz="1100">
                <a:solidFill>
                  <a:schemeClr val="tx2"/>
                </a:solidFill>
              </a:defRPr>
            </a:lvl1pPr>
            <a:extLst/>
          </a:lstStyle>
          <a:p>
            <a:pPr algn="r"/>
            <a:endParaRPr kumimoji="0" lang="zh-CN"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lang="zh-CN" sz="1200">
                <a:solidFill>
                  <a:schemeClr val="tx2"/>
                </a:solidFill>
              </a:defRPr>
            </a:lvl1pPr>
            <a:extLst/>
          </a:lstStyle>
          <a:p>
            <a:pPr algn="l"/>
            <a:fld id="{72AC53DF-4216-466D-99A7-94400E6C2A25}" type="slidenum">
              <a:rPr kumimoji="0" lang="zh-CN" sz="1200">
                <a:solidFill>
                  <a:schemeClr val="tx2"/>
                </a:solidFill>
              </a:rPr>
              <a:pPr algn="l"/>
              <a:t>‹#›</a:t>
            </a:fld>
            <a:endParaRPr kumimoji="0" lang="zh-CN"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zh-CN"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lang="zh-CN"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lang="zh-CN"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lang="zh-CN"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lang="zh-CN"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lang="zh-CN"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lang="zh-CN"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lang="zh-CN"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lang="zh-CN"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lang="zh-CN" sz="1600" kern="1200">
          <a:solidFill>
            <a:schemeClr val="tx1"/>
          </a:solidFill>
          <a:latin typeface="+mn-lt"/>
          <a:ea typeface="+mn-ea"/>
          <a:cs typeface="+mn-cs"/>
        </a:defRPr>
      </a:lvl9pPr>
      <a:extLst/>
    </p:bodyStyle>
    <p:otherStyle>
      <a:lvl1pPr marL="0" algn="l" rtl="0" eaLnBrk="1" latinLnBrk="0" hangingPunct="1">
        <a:defRPr kumimoji="0" lang="zh-CN" kern="1200">
          <a:solidFill>
            <a:schemeClr val="tx1"/>
          </a:solidFill>
          <a:latin typeface="+mn-lt"/>
          <a:ea typeface="+mn-ea"/>
          <a:cs typeface="+mn-cs"/>
        </a:defRPr>
      </a:lvl1pPr>
      <a:lvl2pPr marL="457200" algn="l" rtl="0" eaLnBrk="1" latinLnBrk="0" hangingPunct="1">
        <a:defRPr kumimoji="0" lang="zh-CN" kern="1200">
          <a:solidFill>
            <a:schemeClr val="tx1"/>
          </a:solidFill>
          <a:latin typeface="+mn-lt"/>
          <a:ea typeface="+mn-ea"/>
          <a:cs typeface="+mn-cs"/>
        </a:defRPr>
      </a:lvl2pPr>
      <a:lvl3pPr marL="914400" algn="l" rtl="0" eaLnBrk="1" latinLnBrk="0" hangingPunct="1">
        <a:defRPr kumimoji="0" lang="zh-CN" kern="1200">
          <a:solidFill>
            <a:schemeClr val="tx1"/>
          </a:solidFill>
          <a:latin typeface="+mn-lt"/>
          <a:ea typeface="+mn-ea"/>
          <a:cs typeface="+mn-cs"/>
        </a:defRPr>
      </a:lvl3pPr>
      <a:lvl4pPr marL="1371600" algn="l" rtl="0" eaLnBrk="1" latinLnBrk="0" hangingPunct="1">
        <a:defRPr kumimoji="0" lang="zh-CN" kern="1200">
          <a:solidFill>
            <a:schemeClr val="tx1"/>
          </a:solidFill>
          <a:latin typeface="+mn-lt"/>
          <a:ea typeface="+mn-ea"/>
          <a:cs typeface="+mn-cs"/>
        </a:defRPr>
      </a:lvl4pPr>
      <a:lvl5pPr marL="1828800" algn="l" rtl="0" eaLnBrk="1" latinLnBrk="0" hangingPunct="1">
        <a:defRPr kumimoji="0" lang="zh-CN" kern="1200">
          <a:solidFill>
            <a:schemeClr val="tx1"/>
          </a:solidFill>
          <a:latin typeface="+mn-lt"/>
          <a:ea typeface="+mn-ea"/>
          <a:cs typeface="+mn-cs"/>
        </a:defRPr>
      </a:lvl5pPr>
      <a:lvl6pPr marL="2286000" algn="l" rtl="0" eaLnBrk="1" latinLnBrk="0" hangingPunct="1">
        <a:defRPr kumimoji="0" lang="zh-CN" kern="1200">
          <a:solidFill>
            <a:schemeClr val="tx1"/>
          </a:solidFill>
          <a:latin typeface="+mn-lt"/>
          <a:ea typeface="+mn-ea"/>
          <a:cs typeface="+mn-cs"/>
        </a:defRPr>
      </a:lvl6pPr>
      <a:lvl7pPr marL="2743200" algn="l" rtl="0" eaLnBrk="1" latinLnBrk="0" hangingPunct="1">
        <a:defRPr kumimoji="0" lang="zh-CN" kern="1200">
          <a:solidFill>
            <a:schemeClr val="tx1"/>
          </a:solidFill>
          <a:latin typeface="+mn-lt"/>
          <a:ea typeface="+mn-ea"/>
          <a:cs typeface="+mn-cs"/>
        </a:defRPr>
      </a:lvl7pPr>
      <a:lvl8pPr marL="3200400" algn="l" rtl="0" eaLnBrk="1" latinLnBrk="0" hangingPunct="1">
        <a:defRPr kumimoji="0" lang="zh-CN" kern="1200">
          <a:solidFill>
            <a:schemeClr val="tx1"/>
          </a:solidFill>
          <a:latin typeface="+mn-lt"/>
          <a:ea typeface="+mn-ea"/>
          <a:cs typeface="+mn-cs"/>
        </a:defRPr>
      </a:lvl8pPr>
      <a:lvl9pPr marL="3657600" algn="l" rtl="0" eaLnBrk="1" latinLnBrk="0" hangingPunct="1">
        <a:defRPr kumimoji="0" lang="zh-CN"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altLang="zh-CN" dirty="0" smtClean="0"/>
              <a:t>L</a:t>
            </a:r>
            <a:r>
              <a:rPr lang="en-US" altLang="zh-CN" cap="none" dirty="0" smtClean="0"/>
              <a:t>inux</a:t>
            </a:r>
            <a:r>
              <a:rPr lang="en-US" altLang="zh-CN" dirty="0" smtClean="0"/>
              <a:t> </a:t>
            </a:r>
            <a:r>
              <a:rPr altLang="en-US" dirty="0" smtClean="0"/>
              <a:t>的历史、现状和未来    </a:t>
            </a:r>
            <a:r>
              <a:rPr lang="zh-CN" dirty="0" smtClean="0">
                <a:solidFill>
                  <a:schemeClr val="accent1"/>
                </a:solidFill>
              </a:rPr>
              <a:t>20</a:t>
            </a:r>
            <a:r>
              <a:rPr lang="en-US" altLang="zh-CN" dirty="0" smtClean="0">
                <a:solidFill>
                  <a:schemeClr val="accent1"/>
                </a:solidFill>
              </a:rPr>
              <a:t>11</a:t>
            </a:r>
            <a:endParaRPr lang="zh-CN" dirty="0"/>
          </a:p>
        </p:txBody>
      </p:sp>
      <p:sp>
        <p:nvSpPr>
          <p:cNvPr id="5" name="Rectangle 4"/>
          <p:cNvSpPr>
            <a:spLocks noGrp="1"/>
          </p:cNvSpPr>
          <p:nvPr>
            <p:ph type="body" idx="1"/>
          </p:nvPr>
        </p:nvSpPr>
        <p:spPr/>
        <p:txBody>
          <a:bodyPr>
            <a:normAutofit/>
          </a:bodyPr>
          <a:lstStyle>
            <a:extLst/>
          </a:lstStyle>
          <a:p>
            <a:r>
              <a:rPr lang="en-US" altLang="zh-CN" dirty="0" smtClean="0"/>
              <a:t>《</a:t>
            </a:r>
            <a:r>
              <a:rPr altLang="en-US" dirty="0" smtClean="0"/>
              <a:t>网管员世界</a:t>
            </a:r>
            <a:r>
              <a:rPr lang="en-US" altLang="zh-CN" dirty="0" smtClean="0"/>
              <a:t>》</a:t>
            </a:r>
            <a:r>
              <a:rPr altLang="en-US" dirty="0" smtClean="0"/>
              <a:t>杂志社 </a:t>
            </a:r>
            <a:endParaRPr lang="en-US" altLang="en-US" dirty="0" smtClean="0"/>
          </a:p>
          <a:p>
            <a:r>
              <a:rPr altLang="en-US" dirty="0" smtClean="0"/>
              <a:t>副总编辑   </a:t>
            </a:r>
            <a:r>
              <a:rPr altLang="en-US" dirty="0" smtClean="0"/>
              <a:t>孙浩峰</a:t>
            </a:r>
            <a:endParaRPr 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752600" y="216170"/>
          <a:ext cx="5638800" cy="64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L</a:t>
            </a:r>
            <a:r>
              <a:rPr lang="en-US" cap="none" dirty="0" smtClean="0"/>
              <a:t>inux</a:t>
            </a:r>
            <a:r>
              <a:rPr altLang="en-US" dirty="0" smtClean="0"/>
              <a:t>的内核版本和发行版本</a:t>
            </a:r>
            <a:endParaRPr 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altLang="en-US" dirty="0" smtClean="0"/>
              <a:t>内核版本</a:t>
            </a:r>
            <a:endParaRPr lang="zh-CN" dirty="0"/>
          </a:p>
        </p:txBody>
      </p:sp>
      <p:sp>
        <p:nvSpPr>
          <p:cNvPr id="5" name="Rectangle 4"/>
          <p:cNvSpPr>
            <a:spLocks noGrp="1"/>
          </p:cNvSpPr>
          <p:nvPr>
            <p:ph sz="half" idx="1"/>
          </p:nvPr>
        </p:nvSpPr>
        <p:spPr/>
        <p:txBody>
          <a:bodyPr>
            <a:normAutofit fontScale="62500" lnSpcReduction="20000"/>
          </a:bodyPr>
          <a:lstStyle>
            <a:extLst/>
          </a:lstStyle>
          <a:p>
            <a:r>
              <a:rPr altLang="en-US" dirty="0" smtClean="0"/>
              <a:t>内核是系统的心脏，是运行程序和管理像磁盘和打印机等硬件设备的核心程序，它提供了一个在裸设备与应用程序间的抽象层。例如，程序本身不需要了解主板芯片集或磁盘控制器的细节就能在高层次上读写磁盘。</a:t>
            </a:r>
          </a:p>
          <a:p>
            <a:r>
              <a:rPr altLang="en-US" dirty="0" smtClean="0"/>
              <a:t>内核的开发和规范一直是由</a:t>
            </a:r>
            <a:r>
              <a:rPr lang="en-US" dirty="0" err="1" smtClean="0"/>
              <a:t>Linus</a:t>
            </a:r>
            <a:r>
              <a:rPr altLang="en-US" dirty="0" smtClean="0"/>
              <a:t>领导的开发小组控制着，版本也是惟一的。开发小组每隔一段时间公布新的版本或其修订版，从</a:t>
            </a:r>
            <a:r>
              <a:rPr lang="en-US" dirty="0" smtClean="0"/>
              <a:t>1991</a:t>
            </a:r>
            <a:r>
              <a:rPr altLang="en-US" dirty="0" smtClean="0"/>
              <a:t>年</a:t>
            </a:r>
            <a:r>
              <a:rPr lang="en-US" dirty="0" smtClean="0"/>
              <a:t>10</a:t>
            </a:r>
            <a:r>
              <a:rPr altLang="en-US" dirty="0" smtClean="0"/>
              <a:t>月</a:t>
            </a:r>
            <a:r>
              <a:rPr lang="en-US" dirty="0" err="1" smtClean="0"/>
              <a:t>Linus</a:t>
            </a:r>
            <a:r>
              <a:rPr altLang="en-US" dirty="0" smtClean="0"/>
              <a:t>向世界公开发布的内核</a:t>
            </a:r>
            <a:r>
              <a:rPr lang="en-US" dirty="0" smtClean="0"/>
              <a:t>0.0.2</a:t>
            </a:r>
            <a:r>
              <a:rPr altLang="en-US" dirty="0" smtClean="0"/>
              <a:t>版本（</a:t>
            </a:r>
            <a:r>
              <a:rPr lang="en-US" dirty="0" smtClean="0"/>
              <a:t>0.0.1</a:t>
            </a:r>
            <a:r>
              <a:rPr altLang="en-US" dirty="0" smtClean="0"/>
              <a:t>版本功能相当简陋所以没有公开发布）到目前最新的内核</a:t>
            </a:r>
            <a:r>
              <a:rPr lang="en-US" dirty="0" smtClean="0"/>
              <a:t>2.6.12</a:t>
            </a:r>
            <a:r>
              <a:rPr altLang="en-US" dirty="0" smtClean="0"/>
              <a:t>版本，</a:t>
            </a:r>
            <a:r>
              <a:rPr lang="en-US" dirty="0" smtClean="0"/>
              <a:t>Linux</a:t>
            </a:r>
            <a:r>
              <a:rPr altLang="en-US" dirty="0" smtClean="0"/>
              <a:t>的功能越来越强大。</a:t>
            </a:r>
          </a:p>
          <a:p>
            <a:r>
              <a:rPr lang="en-US" dirty="0" smtClean="0"/>
              <a:t>Linux</a:t>
            </a:r>
            <a:r>
              <a:rPr altLang="en-US" dirty="0" smtClean="0"/>
              <a:t>内核的版本号命名是有一定规则的，版本号的格式通常为”主版本号</a:t>
            </a:r>
            <a:r>
              <a:rPr lang="en-US" dirty="0" smtClean="0"/>
              <a:t>.</a:t>
            </a:r>
            <a:r>
              <a:rPr altLang="en-US" dirty="0" smtClean="0"/>
              <a:t>次版本号</a:t>
            </a:r>
            <a:r>
              <a:rPr lang="en-US" dirty="0" smtClean="0"/>
              <a:t>.</a:t>
            </a:r>
            <a:r>
              <a:rPr altLang="en-US" dirty="0" smtClean="0"/>
              <a:t>修正号”。主版本号和次版本号标志着重要的功能变动，修正号表示较小的功能变更。以</a:t>
            </a:r>
            <a:r>
              <a:rPr lang="en-US" dirty="0" smtClean="0"/>
              <a:t>2.6.12</a:t>
            </a:r>
            <a:r>
              <a:rPr altLang="en-US" dirty="0" smtClean="0"/>
              <a:t>版本为例，</a:t>
            </a:r>
            <a:r>
              <a:rPr lang="en-US" dirty="0" smtClean="0"/>
              <a:t>2</a:t>
            </a:r>
            <a:r>
              <a:rPr altLang="en-US" dirty="0" smtClean="0"/>
              <a:t>代表主版本号，</a:t>
            </a:r>
            <a:r>
              <a:rPr lang="en-US" dirty="0" smtClean="0"/>
              <a:t>6</a:t>
            </a:r>
            <a:r>
              <a:rPr altLang="en-US" dirty="0" smtClean="0"/>
              <a:t>代表次版本号，</a:t>
            </a:r>
            <a:r>
              <a:rPr lang="en-US" dirty="0" smtClean="0"/>
              <a:t>12</a:t>
            </a:r>
            <a:r>
              <a:rPr altLang="en-US" dirty="0" smtClean="0"/>
              <a:t>代表修正号（修订的次数）。其中次版本还有特定的意义：如果次版本号是偶数，表示该内核是一个可放心使用的稳定版；如果次版本号是奇数，则表示该内核加入了某些测试的新功能，是一个内部可能存在着</a:t>
            </a:r>
            <a:r>
              <a:rPr lang="en-US" dirty="0" smtClean="0"/>
              <a:t>BUG</a:t>
            </a:r>
            <a:r>
              <a:rPr altLang="en-US" dirty="0" smtClean="0"/>
              <a:t>（缺陷）的测试版。如</a:t>
            </a:r>
            <a:r>
              <a:rPr lang="en-US" dirty="0" smtClean="0"/>
              <a:t>2.5.74</a:t>
            </a:r>
            <a:r>
              <a:rPr altLang="en-US" dirty="0" smtClean="0"/>
              <a:t>表示是一个测试版的内核，</a:t>
            </a:r>
            <a:r>
              <a:rPr lang="en-US" dirty="0" smtClean="0"/>
              <a:t>2.6.12</a:t>
            </a:r>
            <a:r>
              <a:rPr altLang="en-US" dirty="0" smtClean="0"/>
              <a:t>表示是一个稳定版的内核。我们可以到</a:t>
            </a:r>
            <a:r>
              <a:rPr lang="en-US" dirty="0" smtClean="0"/>
              <a:t>Linux</a:t>
            </a:r>
            <a:r>
              <a:rPr altLang="en-US" dirty="0" smtClean="0"/>
              <a:t>内核官方网站</a:t>
            </a:r>
            <a:r>
              <a:rPr lang="en-US" dirty="0" smtClean="0"/>
              <a:t>http://www.kernel.org/</a:t>
            </a:r>
            <a:r>
              <a:rPr altLang="en-US" dirty="0" smtClean="0"/>
              <a:t>下载最新的内核代码，</a:t>
            </a:r>
            <a:r>
              <a:rPr altLang="en-US" dirty="0" smtClean="0"/>
              <a:t>如图所示</a:t>
            </a:r>
            <a:r>
              <a:rPr altLang="en-US" dirty="0" smtClean="0"/>
              <a:t>。</a:t>
            </a:r>
            <a:endParaRPr altLang="en-US" dirty="0"/>
          </a:p>
        </p:txBody>
      </p:sp>
      <p:pic>
        <p:nvPicPr>
          <p:cNvPr id="8" name="图片 7"/>
          <p:cNvPicPr/>
          <p:nvPr/>
        </p:nvPicPr>
        <p:blipFill>
          <a:blip r:embed="rId3"/>
          <a:stretch>
            <a:fillRect/>
          </a:stretch>
        </p:blipFill>
        <p:spPr>
          <a:xfrm>
            <a:off x="4714908" y="2071678"/>
            <a:ext cx="4357686" cy="32147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altLang="en-US" dirty="0" smtClean="0"/>
              <a:t>发行版本</a:t>
            </a:r>
            <a:endParaRPr lang="zh-CN" dirty="0"/>
          </a:p>
        </p:txBody>
      </p:sp>
      <p:sp>
        <p:nvSpPr>
          <p:cNvPr id="5" name="Rectangle 4"/>
          <p:cNvSpPr>
            <a:spLocks noGrp="1"/>
          </p:cNvSpPr>
          <p:nvPr>
            <p:ph sz="half" idx="1"/>
          </p:nvPr>
        </p:nvSpPr>
        <p:spPr/>
        <p:txBody>
          <a:bodyPr/>
          <a:lstStyle>
            <a:extLst/>
          </a:lstStyle>
          <a:p>
            <a:r>
              <a:rPr altLang="en-US" dirty="0" smtClean="0"/>
              <a:t>仅有内核而没有应用软件的操作系统是无法使用的，所以许多公司或社团将内核、源代码及相关的应用程序组织构成一个完整的操作系统，让一般的用户可以简便地安装和使用</a:t>
            </a:r>
            <a:r>
              <a:rPr lang="en-US" dirty="0" smtClean="0"/>
              <a:t>Linux</a:t>
            </a:r>
            <a:r>
              <a:rPr altLang="en-US" dirty="0" smtClean="0"/>
              <a:t>，这就是所谓的发行版本（</a:t>
            </a:r>
            <a:r>
              <a:rPr lang="en-US" dirty="0" smtClean="0"/>
              <a:t>distribution</a:t>
            </a:r>
            <a:r>
              <a:rPr altLang="en-US" dirty="0" smtClean="0"/>
              <a:t>）。我们一般谈论的</a:t>
            </a:r>
            <a:r>
              <a:rPr lang="en-US" dirty="0" smtClean="0"/>
              <a:t>Linux</a:t>
            </a:r>
            <a:r>
              <a:rPr altLang="en-US" dirty="0" smtClean="0"/>
              <a:t>系统便是针对这些发行版本。目前估计各种发行版本的</a:t>
            </a:r>
            <a:r>
              <a:rPr lang="en-US" dirty="0" smtClean="0"/>
              <a:t>Linux</a:t>
            </a:r>
            <a:r>
              <a:rPr altLang="en-US" dirty="0" smtClean="0"/>
              <a:t>有数十种，各个发行版本号各不相同，使用的内核版本号也可能不一样。下面介绍目前比较著名的几个发行版本。</a:t>
            </a:r>
            <a:endParaRPr altLang="en-US" dirty="0"/>
          </a:p>
        </p:txBody>
      </p:sp>
      <p:pic>
        <p:nvPicPr>
          <p:cNvPr id="1026" name="Picture 2"/>
          <p:cNvPicPr>
            <a:picLocks noChangeAspect="1" noChangeArrowheads="1"/>
          </p:cNvPicPr>
          <p:nvPr/>
        </p:nvPicPr>
        <p:blipFill>
          <a:blip r:embed="rId3" cstate="print"/>
          <a:srcRect/>
          <a:stretch>
            <a:fillRect/>
          </a:stretch>
        </p:blipFill>
        <p:spPr bwMode="auto">
          <a:xfrm>
            <a:off x="4953000" y="1621243"/>
            <a:ext cx="1591913" cy="2057400"/>
          </a:xfrm>
          <a:prstGeom prst="rect">
            <a:avLst/>
          </a:prstGeom>
          <a:noFill/>
          <a:ln w="9525">
            <a:noFill/>
            <a:miter lim="800000"/>
            <a:headEnd/>
            <a:tailEnd/>
          </a:ln>
          <a:effectLst>
            <a:outerShdw blurRad="254000" algn="tl" rotWithShape="0">
              <a:srgbClr val="000000">
                <a:alpha val="43137"/>
              </a:srgbClr>
            </a:outerShdw>
          </a:effectLst>
        </p:spPr>
      </p:pic>
      <p:pic>
        <p:nvPicPr>
          <p:cNvPr id="1027" name="Picture 3"/>
          <p:cNvPicPr>
            <a:picLocks noChangeAspect="1" noChangeArrowheads="1"/>
          </p:cNvPicPr>
          <p:nvPr/>
        </p:nvPicPr>
        <p:blipFill>
          <a:blip r:embed="rId4"/>
          <a:srcRect/>
          <a:stretch>
            <a:fillRect/>
          </a:stretch>
        </p:blipFill>
        <p:spPr bwMode="auto">
          <a:xfrm>
            <a:off x="6637686" y="1621243"/>
            <a:ext cx="1591914" cy="2057400"/>
          </a:xfrm>
          <a:prstGeom prst="rect">
            <a:avLst/>
          </a:prstGeom>
          <a:noFill/>
          <a:ln w="9525">
            <a:noFill/>
            <a:miter lim="800000"/>
            <a:headEnd/>
            <a:tailEnd/>
          </a:ln>
          <a:effectLst>
            <a:outerShdw blurRad="254000" algn="tl" rotWithShape="0">
              <a:srgbClr val="000000">
                <a:alpha val="43137"/>
              </a:srgbClr>
            </a:outerShdw>
          </a:effectLst>
        </p:spPr>
      </p:pic>
      <p:pic>
        <p:nvPicPr>
          <p:cNvPr id="1032" name="Picture 8"/>
          <p:cNvPicPr>
            <a:picLocks noChangeAspect="1" noChangeArrowheads="1"/>
          </p:cNvPicPr>
          <p:nvPr/>
        </p:nvPicPr>
        <p:blipFill>
          <a:blip r:embed="rId5"/>
          <a:srcRect/>
          <a:stretch>
            <a:fillRect/>
          </a:stretch>
        </p:blipFill>
        <p:spPr bwMode="auto">
          <a:xfrm>
            <a:off x="4724400" y="3352800"/>
            <a:ext cx="2590800" cy="1898290"/>
          </a:xfrm>
          <a:prstGeom prst="rect">
            <a:avLst/>
          </a:prstGeom>
          <a:noFill/>
          <a:ln w="9525">
            <a:noFill/>
            <a:miter lim="800000"/>
            <a:headEnd/>
            <a:tailEnd/>
          </a:ln>
          <a:effectLst>
            <a:outerShdw blurRad="254000" algn="tl" rotWithShape="0">
              <a:srgbClr val="000000">
                <a:alpha val="43137"/>
              </a:srgbClr>
            </a:outerShdw>
          </a:effectLst>
        </p:spPr>
      </p:pic>
      <p:pic>
        <p:nvPicPr>
          <p:cNvPr id="1030" name="Picture 6"/>
          <p:cNvPicPr>
            <a:picLocks noChangeAspect="1" noChangeArrowheads="1"/>
          </p:cNvPicPr>
          <p:nvPr/>
        </p:nvPicPr>
        <p:blipFill>
          <a:blip r:embed="rId6"/>
          <a:srcRect/>
          <a:stretch>
            <a:fillRect/>
          </a:stretch>
        </p:blipFill>
        <p:spPr bwMode="auto">
          <a:xfrm>
            <a:off x="6629400" y="4440643"/>
            <a:ext cx="1905000" cy="1426757"/>
          </a:xfrm>
          <a:prstGeom prst="rect">
            <a:avLst/>
          </a:prstGeom>
          <a:noFill/>
          <a:ln w="9525">
            <a:noFill/>
            <a:miter lim="800000"/>
            <a:headEnd/>
            <a:tailEnd/>
          </a:ln>
          <a:effectLst>
            <a:outerShdw blurRad="254000" algn="tl" rotWithShape="0">
              <a:srgbClr val="000000">
                <a:alpha val="43137"/>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Red Hat </a:t>
            </a:r>
            <a:r>
              <a:rPr lang="en-US" dirty="0" smtClean="0"/>
              <a:t>Linux                    </a:t>
            </a:r>
            <a:r>
              <a:rPr lang="en-US" dirty="0" err="1" smtClean="0"/>
              <a:t>CentOS</a:t>
            </a:r>
            <a:r>
              <a:rPr lang="en-US" dirty="0" smtClean="0"/>
              <a:t>  </a:t>
            </a:r>
            <a:endParaRPr lang="zh-CN" dirty="0"/>
          </a:p>
        </p:txBody>
      </p:sp>
      <p:sp>
        <p:nvSpPr>
          <p:cNvPr id="5" name="Rectangle 4"/>
          <p:cNvSpPr>
            <a:spLocks noGrp="1"/>
          </p:cNvSpPr>
          <p:nvPr>
            <p:ph sz="half" idx="1"/>
          </p:nvPr>
        </p:nvSpPr>
        <p:spPr/>
        <p:txBody>
          <a:bodyPr/>
          <a:lstStyle>
            <a:extLst/>
          </a:lstStyle>
          <a:p>
            <a:r>
              <a:rPr lang="en-US" dirty="0" smtClean="0"/>
              <a:t>Red Hat</a:t>
            </a:r>
            <a:r>
              <a:rPr altLang="en-US" dirty="0" smtClean="0"/>
              <a:t>是最成功的</a:t>
            </a:r>
            <a:r>
              <a:rPr lang="en-US" dirty="0" smtClean="0"/>
              <a:t>Linux</a:t>
            </a:r>
            <a:r>
              <a:rPr altLang="en-US" dirty="0" smtClean="0"/>
              <a:t>发行版本，它的特点是安装和使用简单，</a:t>
            </a:r>
            <a:r>
              <a:rPr lang="en-US" dirty="0" smtClean="0"/>
              <a:t>Red Hat</a:t>
            </a:r>
            <a:r>
              <a:rPr altLang="en-US" dirty="0" smtClean="0"/>
              <a:t>可以让用户很快享受到</a:t>
            </a:r>
            <a:r>
              <a:rPr lang="en-US" dirty="0" smtClean="0"/>
              <a:t>Linux</a:t>
            </a:r>
            <a:r>
              <a:rPr altLang="en-US" dirty="0" smtClean="0"/>
              <a:t>的强大功能且免去了繁琐的安装与设置工作。</a:t>
            </a:r>
            <a:r>
              <a:rPr lang="en-US" dirty="0" smtClean="0"/>
              <a:t>Red Hat</a:t>
            </a:r>
            <a:r>
              <a:rPr altLang="en-US" dirty="0" smtClean="0"/>
              <a:t>是全球最流行的</a:t>
            </a:r>
            <a:r>
              <a:rPr lang="en-US" dirty="0" smtClean="0"/>
              <a:t>Linux</a:t>
            </a:r>
            <a:r>
              <a:rPr altLang="en-US" dirty="0" smtClean="0"/>
              <a:t>，</a:t>
            </a:r>
            <a:r>
              <a:rPr lang="en-US" dirty="0" smtClean="0"/>
              <a:t>Red Hat</a:t>
            </a:r>
            <a:r>
              <a:rPr altLang="en-US" dirty="0" smtClean="0"/>
              <a:t>已经成为</a:t>
            </a:r>
            <a:r>
              <a:rPr lang="en-US" dirty="0" smtClean="0"/>
              <a:t>Linux</a:t>
            </a:r>
            <a:r>
              <a:rPr altLang="en-US" dirty="0" smtClean="0"/>
              <a:t>的代名词，许多人一提到</a:t>
            </a:r>
            <a:r>
              <a:rPr lang="en-US" dirty="0" smtClean="0"/>
              <a:t>Linux</a:t>
            </a:r>
            <a:r>
              <a:rPr altLang="en-US" dirty="0" smtClean="0"/>
              <a:t>就会毫不犹豫地想到</a:t>
            </a:r>
            <a:r>
              <a:rPr lang="en-US" dirty="0" smtClean="0"/>
              <a:t>Red Hat</a:t>
            </a:r>
            <a:r>
              <a:rPr altLang="en-US" dirty="0" smtClean="0"/>
              <a:t>。它曾被权威计算机杂志</a:t>
            </a:r>
            <a:r>
              <a:rPr lang="en-US" dirty="0" smtClean="0"/>
              <a:t>InfoWorld</a:t>
            </a:r>
            <a:r>
              <a:rPr altLang="en-US" dirty="0" smtClean="0"/>
              <a:t>评为最佳</a:t>
            </a:r>
            <a:r>
              <a:rPr lang="en-US" dirty="0" smtClean="0"/>
              <a:t>Linux</a:t>
            </a:r>
            <a:r>
              <a:rPr altLang="en-US" dirty="0" smtClean="0"/>
              <a:t>。</a:t>
            </a:r>
          </a:p>
          <a:p>
            <a:r>
              <a:rPr altLang="en-US" dirty="0" smtClean="0"/>
              <a:t>官方网站：</a:t>
            </a:r>
            <a:r>
              <a:rPr lang="en-US" dirty="0" smtClean="0"/>
              <a:t>http://www.redhat.com/</a:t>
            </a:r>
            <a:endParaRPr altLang="en-US" dirty="0"/>
          </a:p>
        </p:txBody>
      </p:sp>
      <p:sp>
        <p:nvSpPr>
          <p:cNvPr id="7" name="Rectangle 4"/>
          <p:cNvSpPr>
            <a:spLocks noGrp="1"/>
          </p:cNvSpPr>
          <p:nvPr>
            <p:ph sz="half" idx="1"/>
          </p:nvPr>
        </p:nvSpPr>
        <p:spPr>
          <a:xfrm>
            <a:off x="4786314" y="1643050"/>
            <a:ext cx="4038600" cy="4525963"/>
          </a:xfrm>
        </p:spPr>
        <p:txBody>
          <a:bodyPr>
            <a:normAutofit fontScale="62500" lnSpcReduction="20000"/>
          </a:bodyPr>
          <a:lstStyle>
            <a:extLst/>
          </a:lstStyle>
          <a:p>
            <a:r>
              <a:rPr altLang="en-US" dirty="0" smtClean="0"/>
              <a:t>在</a:t>
            </a:r>
            <a:r>
              <a:rPr lang="en-US" altLang="zh-CN" dirty="0" smtClean="0"/>
              <a:t>2003</a:t>
            </a:r>
            <a:r>
              <a:rPr altLang="en-US" dirty="0" smtClean="0"/>
              <a:t>年之前，</a:t>
            </a:r>
            <a:r>
              <a:rPr lang="en-US" altLang="zh-CN" dirty="0" smtClean="0"/>
              <a:t>Linux</a:t>
            </a:r>
            <a:r>
              <a:rPr altLang="en-US" dirty="0" smtClean="0"/>
              <a:t>的使用者已经习惯于使用</a:t>
            </a:r>
            <a:r>
              <a:rPr lang="en-US" altLang="zh-CN" dirty="0" smtClean="0"/>
              <a:t>Red Hat Linux</a:t>
            </a:r>
            <a:r>
              <a:rPr altLang="en-US" dirty="0" smtClean="0"/>
              <a:t>系列产品，因为</a:t>
            </a:r>
            <a:r>
              <a:rPr lang="en-US" altLang="zh-CN" dirty="0" smtClean="0"/>
              <a:t>Red Hat Linux</a:t>
            </a:r>
            <a:r>
              <a:rPr altLang="en-US" dirty="0" smtClean="0"/>
              <a:t>不仅免费而且运行稳定。在</a:t>
            </a:r>
            <a:r>
              <a:rPr lang="en-US" altLang="zh-CN" dirty="0" smtClean="0"/>
              <a:t>Fedora</a:t>
            </a:r>
            <a:r>
              <a:rPr altLang="en-US" dirty="0" smtClean="0"/>
              <a:t>项目成立后，原有</a:t>
            </a:r>
            <a:r>
              <a:rPr lang="en-US" altLang="zh-CN" dirty="0" smtClean="0"/>
              <a:t>Red Hat Linux</a:t>
            </a:r>
            <a:r>
              <a:rPr altLang="en-US" dirty="0" smtClean="0"/>
              <a:t>的很多用户都自然而然的转向使用</a:t>
            </a:r>
            <a:r>
              <a:rPr lang="en-US" altLang="zh-CN" dirty="0" smtClean="0"/>
              <a:t>Fedora</a:t>
            </a:r>
            <a:r>
              <a:rPr altLang="en-US" dirty="0" smtClean="0"/>
              <a:t>，但是</a:t>
            </a:r>
            <a:r>
              <a:rPr lang="en-US" altLang="zh-CN" dirty="0" smtClean="0"/>
              <a:t>Fedora 1.0</a:t>
            </a:r>
            <a:r>
              <a:rPr altLang="en-US" dirty="0" smtClean="0"/>
              <a:t>发布后，人们发现</a:t>
            </a:r>
            <a:r>
              <a:rPr lang="en-US" altLang="zh-CN" dirty="0" smtClean="0"/>
              <a:t>Fedora</a:t>
            </a:r>
            <a:r>
              <a:rPr altLang="en-US" dirty="0" smtClean="0"/>
              <a:t>远非他们所热衷的</a:t>
            </a:r>
            <a:r>
              <a:rPr lang="en-US" altLang="zh-CN" dirty="0" smtClean="0"/>
              <a:t>Red Hat Linux</a:t>
            </a:r>
            <a:r>
              <a:rPr altLang="en-US" dirty="0" smtClean="0"/>
              <a:t>的后继者，</a:t>
            </a:r>
            <a:r>
              <a:rPr lang="en-US" altLang="zh-CN" dirty="0" smtClean="0"/>
              <a:t>Fedora 1.0</a:t>
            </a:r>
            <a:r>
              <a:rPr altLang="en-US" dirty="0" smtClean="0"/>
              <a:t>在稳定性方面让使用者大失所望。</a:t>
            </a:r>
          </a:p>
          <a:p>
            <a:r>
              <a:rPr lang="en-US" altLang="zh-CN" dirty="0" smtClean="0"/>
              <a:t>Red Hat Linux</a:t>
            </a:r>
            <a:r>
              <a:rPr altLang="en-US" dirty="0" smtClean="0"/>
              <a:t>的拥护者们急需一个</a:t>
            </a:r>
            <a:r>
              <a:rPr lang="en-US" altLang="zh-CN" dirty="0" smtClean="0"/>
              <a:t>Red Hat Linux</a:t>
            </a:r>
            <a:r>
              <a:rPr altLang="en-US" dirty="0" smtClean="0"/>
              <a:t>的替代者，而稚嫩的</a:t>
            </a:r>
            <a:r>
              <a:rPr lang="en-US" altLang="zh-CN" dirty="0" smtClean="0"/>
              <a:t>Fedora</a:t>
            </a:r>
            <a:r>
              <a:rPr altLang="en-US" dirty="0" smtClean="0"/>
              <a:t>又不能担此重任，于是人们想到了</a:t>
            </a:r>
            <a:r>
              <a:rPr lang="en-US" altLang="zh-CN" dirty="0" smtClean="0"/>
              <a:t>Red Hat</a:t>
            </a:r>
            <a:r>
              <a:rPr altLang="en-US" dirty="0" smtClean="0"/>
              <a:t>公司的另一个产品系列</a:t>
            </a:r>
            <a:r>
              <a:rPr lang="en-US" altLang="zh-CN" dirty="0" smtClean="0"/>
              <a:t>RHEL</a:t>
            </a:r>
            <a:r>
              <a:rPr altLang="en-US" dirty="0" smtClean="0"/>
              <a:t>。</a:t>
            </a:r>
            <a:r>
              <a:rPr lang="en-US" altLang="zh-CN" dirty="0" smtClean="0"/>
              <a:t>Red Hat</a:t>
            </a:r>
            <a:r>
              <a:rPr altLang="en-US" dirty="0" smtClean="0"/>
              <a:t>公司虽然不允许用户免费使用</a:t>
            </a:r>
            <a:r>
              <a:rPr lang="en-US" altLang="zh-CN" dirty="0" smtClean="0"/>
              <a:t>RHEL</a:t>
            </a:r>
            <a:r>
              <a:rPr altLang="en-US" dirty="0" smtClean="0"/>
              <a:t>产品（二进制代码），但是却非常遵守开源软件的游戏规则，发布了</a:t>
            </a:r>
            <a:r>
              <a:rPr lang="en-US" altLang="zh-CN" dirty="0" smtClean="0"/>
              <a:t>RHEL</a:t>
            </a:r>
            <a:r>
              <a:rPr altLang="en-US" dirty="0" smtClean="0"/>
              <a:t>产品的所有源代码（源码包），并允许用户将源代码自行编译为程序进行执行。于是很多</a:t>
            </a:r>
            <a:r>
              <a:rPr lang="en-US" altLang="zh-CN" dirty="0" smtClean="0"/>
              <a:t>Red Hat Linux</a:t>
            </a:r>
            <a:r>
              <a:rPr altLang="en-US" dirty="0" smtClean="0"/>
              <a:t>的爱好者自发地组成社区，将</a:t>
            </a:r>
            <a:r>
              <a:rPr lang="en-US" altLang="zh-CN" dirty="0" smtClean="0"/>
              <a:t>RHEL</a:t>
            </a:r>
            <a:r>
              <a:rPr altLang="en-US" dirty="0" smtClean="0"/>
              <a:t>的源代码重新编译成可执行程序，并且替换所有与</a:t>
            </a:r>
            <a:r>
              <a:rPr lang="en-US" altLang="zh-CN" dirty="0" smtClean="0"/>
              <a:t>RHEL</a:t>
            </a:r>
            <a:r>
              <a:rPr altLang="en-US" dirty="0" smtClean="0"/>
              <a:t>相关的版权信息，重新打包成为发行版本。</a:t>
            </a:r>
          </a:p>
          <a:p>
            <a:r>
              <a:rPr lang="en-US" altLang="zh-CN" dirty="0" err="1" smtClean="0"/>
              <a:t>CentOS</a:t>
            </a:r>
            <a:r>
              <a:rPr altLang="en-US" dirty="0" smtClean="0"/>
              <a:t>是一个开源软件贡献者和用户的社区。它对</a:t>
            </a:r>
            <a:r>
              <a:rPr lang="en-US" altLang="zh-CN" dirty="0" smtClean="0"/>
              <a:t>RHEL</a:t>
            </a:r>
            <a:r>
              <a:rPr altLang="en-US" dirty="0" smtClean="0"/>
              <a:t>源代码进行重新编译，成为众多发布新发行版本的社区当中的一个，并且在不断的发展过程中，</a:t>
            </a:r>
            <a:r>
              <a:rPr lang="en-US" altLang="zh-CN" dirty="0" err="1" smtClean="0"/>
              <a:t>CentOS</a:t>
            </a:r>
            <a:r>
              <a:rPr altLang="en-US" dirty="0" smtClean="0"/>
              <a:t>社区不断与其他的同类社区合并，使</a:t>
            </a:r>
            <a:r>
              <a:rPr lang="en-US" altLang="zh-CN" dirty="0" err="1" smtClean="0"/>
              <a:t>CentOS</a:t>
            </a:r>
            <a:r>
              <a:rPr altLang="en-US" dirty="0" smtClean="0"/>
              <a:t> </a:t>
            </a:r>
            <a:r>
              <a:rPr lang="en-US" altLang="zh-CN" dirty="0" smtClean="0"/>
              <a:t>Linux</a:t>
            </a:r>
            <a:r>
              <a:rPr altLang="en-US" dirty="0" smtClean="0"/>
              <a:t>逐渐成为使用最广泛的</a:t>
            </a:r>
            <a:r>
              <a:rPr lang="en-US" altLang="zh-CN" dirty="0" smtClean="0"/>
              <a:t>RHEL</a:t>
            </a:r>
            <a:r>
              <a:rPr altLang="en-US" dirty="0" smtClean="0"/>
              <a:t>兼容版本。</a:t>
            </a:r>
            <a:r>
              <a:rPr lang="en-US" altLang="zh-CN" dirty="0" err="1" smtClean="0"/>
              <a:t>CentOS</a:t>
            </a:r>
            <a:r>
              <a:rPr altLang="en-US" dirty="0" smtClean="0"/>
              <a:t> </a:t>
            </a:r>
            <a:r>
              <a:rPr lang="en-US" altLang="zh-CN" dirty="0" smtClean="0"/>
              <a:t>Linux</a:t>
            </a:r>
            <a:r>
              <a:rPr altLang="en-US" dirty="0" smtClean="0"/>
              <a:t>的稳定性不比</a:t>
            </a:r>
            <a:r>
              <a:rPr lang="en-US" altLang="zh-CN" dirty="0" smtClean="0"/>
              <a:t>RHEL</a:t>
            </a:r>
            <a:r>
              <a:rPr altLang="en-US" dirty="0" smtClean="0"/>
              <a:t>差，唯一不足的就是缺乏技术支持，因为它是由社区发布的免费版。</a:t>
            </a:r>
            <a:endParaRP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err="1" smtClean="0"/>
              <a:t>Slackware</a:t>
            </a:r>
            <a:r>
              <a:rPr lang="en-US" dirty="0" smtClean="0"/>
              <a:t> </a:t>
            </a:r>
            <a:r>
              <a:rPr lang="en-US" dirty="0" smtClean="0"/>
              <a:t>Linux                 </a:t>
            </a:r>
            <a:r>
              <a:rPr lang="en-US" dirty="0" err="1" smtClean="0"/>
              <a:t>Mandriva</a:t>
            </a:r>
            <a:r>
              <a:rPr lang="en-US" dirty="0" smtClean="0"/>
              <a:t> Linux</a:t>
            </a:r>
            <a:endParaRPr lang="zh-CN" dirty="0"/>
          </a:p>
        </p:txBody>
      </p:sp>
      <p:sp>
        <p:nvSpPr>
          <p:cNvPr id="5" name="Rectangle 4"/>
          <p:cNvSpPr>
            <a:spLocks noGrp="1"/>
          </p:cNvSpPr>
          <p:nvPr>
            <p:ph sz="half" idx="1"/>
          </p:nvPr>
        </p:nvSpPr>
        <p:spPr/>
        <p:txBody>
          <a:bodyPr>
            <a:normAutofit/>
          </a:bodyPr>
          <a:lstStyle>
            <a:extLst/>
          </a:lstStyle>
          <a:p>
            <a:r>
              <a:rPr lang="en-US" dirty="0" err="1" smtClean="0"/>
              <a:t>Slackware</a:t>
            </a:r>
            <a:r>
              <a:rPr altLang="en-US" dirty="0" smtClean="0"/>
              <a:t>算起来应当是历史最悠久的</a:t>
            </a:r>
            <a:r>
              <a:rPr lang="en-US" dirty="0" smtClean="0"/>
              <a:t>Linux</a:t>
            </a:r>
            <a:r>
              <a:rPr altLang="en-US" dirty="0" smtClean="0"/>
              <a:t>发行版，它的特点是由于尽量采用原版的软件包而不进行任何修改，所以软件编写中产生新</a:t>
            </a:r>
            <a:r>
              <a:rPr lang="en-US" dirty="0" smtClean="0"/>
              <a:t>BUG</a:t>
            </a:r>
            <a:r>
              <a:rPr altLang="en-US" dirty="0" smtClean="0"/>
              <a:t>的几率便低了很多。在其他主流发行版强调易用性的时候，</a:t>
            </a:r>
            <a:r>
              <a:rPr lang="en-US" dirty="0" err="1" smtClean="0"/>
              <a:t>Slackware</a:t>
            </a:r>
            <a:r>
              <a:rPr altLang="en-US" dirty="0" smtClean="0"/>
              <a:t>依然固执地追求最原始的效率</a:t>
            </a:r>
            <a:r>
              <a:rPr lang="en-US" altLang="zh-CN" dirty="0" smtClean="0"/>
              <a:t>——</a:t>
            </a:r>
            <a:r>
              <a:rPr altLang="en-US" dirty="0" smtClean="0"/>
              <a:t>所有的配置都还是要通过配置文件来进行。</a:t>
            </a:r>
          </a:p>
          <a:p>
            <a:r>
              <a:rPr altLang="en-US" dirty="0" smtClean="0"/>
              <a:t>官方网站：</a:t>
            </a:r>
            <a:r>
              <a:rPr lang="en-US" dirty="0" smtClean="0"/>
              <a:t>http://www.slackware.com/</a:t>
            </a:r>
            <a:endParaRPr altLang="en-US" dirty="0"/>
          </a:p>
        </p:txBody>
      </p:sp>
      <p:graphicFrame>
        <p:nvGraphicFramePr>
          <p:cNvPr id="14" name="Chart 13"/>
          <p:cNvGraphicFramePr/>
          <p:nvPr/>
        </p:nvGraphicFramePr>
        <p:xfrm>
          <a:off x="4648200" y="1600200"/>
          <a:ext cx="1219200" cy="1168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4"/>
          <p:cNvSpPr>
            <a:spLocks noGrp="1"/>
          </p:cNvSpPr>
          <p:nvPr>
            <p:ph sz="half" idx="1"/>
          </p:nvPr>
        </p:nvSpPr>
        <p:spPr>
          <a:xfrm>
            <a:off x="4891118" y="1752600"/>
            <a:ext cx="4038600" cy="4525963"/>
          </a:xfrm>
        </p:spPr>
        <p:txBody>
          <a:bodyPr>
            <a:normAutofit/>
          </a:bodyPr>
          <a:lstStyle>
            <a:extLst/>
          </a:lstStyle>
          <a:p>
            <a:r>
              <a:rPr lang="en-US" dirty="0" err="1" smtClean="0"/>
              <a:t>Mandriva</a:t>
            </a:r>
            <a:r>
              <a:rPr altLang="en-US" dirty="0" smtClean="0"/>
              <a:t>原名是</a:t>
            </a:r>
            <a:r>
              <a:rPr lang="en-US" dirty="0" smtClean="0"/>
              <a:t>Mandrake</a:t>
            </a:r>
            <a:r>
              <a:rPr altLang="en-US" dirty="0" smtClean="0"/>
              <a:t>，它的特点是集成了轻松愉快的图形化桌面环境以及自行研制的图形化配置工具。</a:t>
            </a:r>
            <a:r>
              <a:rPr lang="en-US" dirty="0" smtClean="0"/>
              <a:t>Mandrake</a:t>
            </a:r>
            <a:r>
              <a:rPr altLang="en-US" dirty="0" smtClean="0"/>
              <a:t>在易用性方面的确是下了不少功夫，从而迅速成为设置易用实用的代名词。</a:t>
            </a:r>
            <a:r>
              <a:rPr lang="en-US" dirty="0" err="1" smtClean="0"/>
              <a:t>Redhat</a:t>
            </a:r>
            <a:r>
              <a:rPr altLang="en-US" dirty="0" smtClean="0"/>
              <a:t>默认采用</a:t>
            </a:r>
            <a:r>
              <a:rPr lang="en-US" dirty="0" smtClean="0"/>
              <a:t>GNOME</a:t>
            </a:r>
            <a:r>
              <a:rPr altLang="en-US" dirty="0" smtClean="0"/>
              <a:t>桌面系统，而</a:t>
            </a:r>
            <a:r>
              <a:rPr lang="en-US" dirty="0" err="1" smtClean="0"/>
              <a:t>Mandriva</a:t>
            </a:r>
            <a:r>
              <a:rPr altLang="en-US" dirty="0" smtClean="0"/>
              <a:t>将之改为</a:t>
            </a:r>
            <a:r>
              <a:rPr lang="en-US" dirty="0" smtClean="0"/>
              <a:t>KDE</a:t>
            </a:r>
            <a:r>
              <a:rPr altLang="en-US" dirty="0" smtClean="0"/>
              <a:t>。</a:t>
            </a:r>
          </a:p>
          <a:p>
            <a:r>
              <a:rPr altLang="en-US" dirty="0" smtClean="0"/>
              <a:t>官方网站：</a:t>
            </a:r>
            <a:r>
              <a:rPr lang="en-US" dirty="0" smtClean="0"/>
              <a:t>http://www.mandrivalinux.com/</a:t>
            </a:r>
            <a:endParaRP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err="1" smtClean="0"/>
              <a:t>Debian</a:t>
            </a:r>
            <a:r>
              <a:rPr lang="en-US" dirty="0" smtClean="0"/>
              <a:t> </a:t>
            </a:r>
            <a:r>
              <a:rPr lang="en-US" dirty="0" smtClean="0"/>
              <a:t>Linux                    </a:t>
            </a:r>
            <a:r>
              <a:rPr lang="en-US" dirty="0" err="1" smtClean="0"/>
              <a:t>SuSE</a:t>
            </a:r>
            <a:r>
              <a:rPr lang="en-US" dirty="0" smtClean="0"/>
              <a:t>  Linux</a:t>
            </a:r>
            <a:endParaRPr lang="zh-CN" dirty="0"/>
          </a:p>
        </p:txBody>
      </p:sp>
      <p:sp>
        <p:nvSpPr>
          <p:cNvPr id="5" name="Rectangle 4"/>
          <p:cNvSpPr>
            <a:spLocks noGrp="1"/>
          </p:cNvSpPr>
          <p:nvPr>
            <p:ph sz="half" idx="1"/>
          </p:nvPr>
        </p:nvSpPr>
        <p:spPr/>
        <p:txBody>
          <a:bodyPr>
            <a:normAutofit/>
          </a:bodyPr>
          <a:lstStyle>
            <a:extLst/>
          </a:lstStyle>
          <a:p>
            <a:r>
              <a:rPr lang="en-US" dirty="0" err="1" smtClean="0"/>
              <a:t>Debian</a:t>
            </a:r>
            <a:r>
              <a:rPr altLang="en-US" dirty="0" smtClean="0"/>
              <a:t>可以算是迄今为止，最遵循</a:t>
            </a:r>
            <a:r>
              <a:rPr lang="en-US" dirty="0" smtClean="0"/>
              <a:t>GNU</a:t>
            </a:r>
            <a:r>
              <a:rPr altLang="en-US" dirty="0" smtClean="0"/>
              <a:t>规范的</a:t>
            </a:r>
            <a:r>
              <a:rPr lang="en-US" dirty="0" smtClean="0"/>
              <a:t>Linux</a:t>
            </a:r>
            <a:r>
              <a:rPr altLang="en-US" dirty="0" smtClean="0"/>
              <a:t>系统。它的特点是使用了</a:t>
            </a:r>
            <a:r>
              <a:rPr lang="en-US" dirty="0" err="1" smtClean="0"/>
              <a:t>Debian</a:t>
            </a:r>
            <a:r>
              <a:rPr altLang="en-US" dirty="0" smtClean="0"/>
              <a:t>系列特有的软件包管理工具</a:t>
            </a:r>
            <a:r>
              <a:rPr lang="en-US" dirty="0" err="1" smtClean="0"/>
              <a:t>dpkg</a:t>
            </a:r>
            <a:r>
              <a:rPr altLang="en-US" dirty="0" smtClean="0"/>
              <a:t>，使得安装、升级、删除和管理软件变得非常简单。</a:t>
            </a:r>
            <a:r>
              <a:rPr lang="en-US" dirty="0" err="1" smtClean="0"/>
              <a:t>Debian</a:t>
            </a:r>
            <a:r>
              <a:rPr altLang="en-US" dirty="0" smtClean="0"/>
              <a:t>是完全由网络上的</a:t>
            </a:r>
            <a:r>
              <a:rPr lang="en-US" dirty="0" smtClean="0"/>
              <a:t>Linux</a:t>
            </a:r>
            <a:r>
              <a:rPr altLang="en-US" dirty="0" smtClean="0"/>
              <a:t>爱好者负责维护的发行套件。这些志愿者的目的是制作一个可以同商业操作系统相媲美的免费操作系统，并且其所有的组成部分都是自由软件。</a:t>
            </a:r>
          </a:p>
          <a:p>
            <a:r>
              <a:rPr altLang="en-US" dirty="0" smtClean="0"/>
              <a:t>官方网站：</a:t>
            </a:r>
            <a:r>
              <a:rPr lang="en-US" dirty="0" smtClean="0"/>
              <a:t>http://www.debian.org/</a:t>
            </a:r>
            <a:endParaRPr altLang="en-US" dirty="0"/>
          </a:p>
        </p:txBody>
      </p:sp>
      <p:graphicFrame>
        <p:nvGraphicFramePr>
          <p:cNvPr id="14" name="Chart 13"/>
          <p:cNvGraphicFramePr/>
          <p:nvPr/>
        </p:nvGraphicFramePr>
        <p:xfrm>
          <a:off x="4648200" y="1600200"/>
          <a:ext cx="1219200" cy="1168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4"/>
          <p:cNvSpPr>
            <a:spLocks noGrp="1"/>
          </p:cNvSpPr>
          <p:nvPr>
            <p:ph sz="half" idx="1"/>
          </p:nvPr>
        </p:nvSpPr>
        <p:spPr>
          <a:xfrm>
            <a:off x="4891118" y="1752600"/>
            <a:ext cx="4038600" cy="4525963"/>
          </a:xfrm>
        </p:spPr>
        <p:txBody>
          <a:bodyPr>
            <a:normAutofit/>
          </a:bodyPr>
          <a:lstStyle>
            <a:extLst/>
          </a:lstStyle>
          <a:p>
            <a:r>
              <a:rPr lang="en-US" dirty="0" err="1" smtClean="0"/>
              <a:t>SuSE</a:t>
            </a:r>
            <a:r>
              <a:rPr altLang="en-US" dirty="0" smtClean="0"/>
              <a:t>是德国最著名的</a:t>
            </a:r>
            <a:r>
              <a:rPr lang="en-US" dirty="0" smtClean="0"/>
              <a:t>Linux</a:t>
            </a:r>
            <a:r>
              <a:rPr altLang="en-US" dirty="0" smtClean="0"/>
              <a:t>发行版，在全世界范围中也享有较高的声誉，它的特点是使用了自主开发的软件包管理系统</a:t>
            </a:r>
            <a:r>
              <a:rPr lang="en-US" dirty="0" err="1" smtClean="0"/>
              <a:t>YaST</a:t>
            </a:r>
            <a:r>
              <a:rPr altLang="en-US" dirty="0" smtClean="0"/>
              <a:t>。</a:t>
            </a:r>
            <a:r>
              <a:rPr lang="en-US" dirty="0" smtClean="0"/>
              <a:t>2003</a:t>
            </a:r>
            <a:r>
              <a:rPr altLang="en-US" dirty="0" smtClean="0"/>
              <a:t>年</a:t>
            </a:r>
            <a:r>
              <a:rPr lang="en-US" dirty="0" smtClean="0"/>
              <a:t>11</a:t>
            </a:r>
            <a:r>
              <a:rPr altLang="en-US" dirty="0" smtClean="0"/>
              <a:t>月，</a:t>
            </a:r>
            <a:r>
              <a:rPr lang="en-US" dirty="0" smtClean="0"/>
              <a:t>Novell</a:t>
            </a:r>
            <a:r>
              <a:rPr altLang="en-US" dirty="0" smtClean="0"/>
              <a:t>收购了</a:t>
            </a:r>
            <a:r>
              <a:rPr lang="en-US" dirty="0" err="1" smtClean="0"/>
              <a:t>SuSE</a:t>
            </a:r>
            <a:r>
              <a:rPr altLang="en-US" dirty="0" smtClean="0"/>
              <a:t>，</a:t>
            </a:r>
            <a:r>
              <a:rPr lang="en-US" dirty="0" smtClean="0"/>
              <a:t>Novell</a:t>
            </a:r>
            <a:r>
              <a:rPr altLang="en-US" dirty="0" smtClean="0"/>
              <a:t>使</a:t>
            </a:r>
            <a:r>
              <a:rPr lang="en-US" dirty="0" err="1" smtClean="0"/>
              <a:t>SuSE</a:t>
            </a:r>
            <a:r>
              <a:rPr altLang="en-US" dirty="0" smtClean="0"/>
              <a:t>成为</a:t>
            </a:r>
            <a:r>
              <a:rPr lang="en-US" dirty="0" smtClean="0"/>
              <a:t>Red Hat</a:t>
            </a:r>
            <a:r>
              <a:rPr altLang="en-US" dirty="0" smtClean="0"/>
              <a:t>的一个强大的竞争对手，同时还为</a:t>
            </a:r>
            <a:r>
              <a:rPr lang="en-US" dirty="0" smtClean="0"/>
              <a:t>Novell</a:t>
            </a:r>
            <a:r>
              <a:rPr altLang="en-US" dirty="0" smtClean="0"/>
              <a:t>正在与微软进行的竞争提供一个新的方向。</a:t>
            </a:r>
          </a:p>
          <a:p>
            <a:r>
              <a:rPr altLang="en-US" dirty="0" smtClean="0"/>
              <a:t>官方网站：</a:t>
            </a:r>
            <a:r>
              <a:rPr lang="en-US" dirty="0" smtClean="0"/>
              <a:t>http://www.novell.com/linux/suse/</a:t>
            </a:r>
            <a:endParaRP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altLang="en-US" dirty="0" smtClean="0"/>
              <a:t>红旗</a:t>
            </a:r>
            <a:r>
              <a:rPr lang="en-US" dirty="0" smtClean="0"/>
              <a:t>Linux</a:t>
            </a:r>
            <a:endParaRPr lang="zh-CN" dirty="0"/>
          </a:p>
        </p:txBody>
      </p:sp>
      <p:sp>
        <p:nvSpPr>
          <p:cNvPr id="3" name="Rectangle 2"/>
          <p:cNvSpPr>
            <a:spLocks noGrp="1"/>
          </p:cNvSpPr>
          <p:nvPr>
            <p:ph sz="half" idx="1"/>
          </p:nvPr>
        </p:nvSpPr>
        <p:spPr/>
        <p:txBody>
          <a:bodyPr/>
          <a:lstStyle>
            <a:extLst/>
          </a:lstStyle>
          <a:p>
            <a:r>
              <a:rPr altLang="en-US" dirty="0" smtClean="0"/>
              <a:t>红旗是中华民族基础软件在产业化征程中具有里程碑意义的胜利，这是中国第一个土生土长的</a:t>
            </a:r>
            <a:r>
              <a:rPr lang="en-US" dirty="0" smtClean="0"/>
              <a:t>Linux</a:t>
            </a:r>
            <a:r>
              <a:rPr altLang="en-US" dirty="0" smtClean="0"/>
              <a:t>发行版，对中文支持最好，而且界面和操作的设计都迎合国人的习惯。</a:t>
            </a:r>
          </a:p>
          <a:p>
            <a:r>
              <a:rPr altLang="en-US" dirty="0" smtClean="0"/>
              <a:t>官方网站：</a:t>
            </a:r>
            <a:r>
              <a:rPr lang="en-US" dirty="0" smtClean="0"/>
              <a:t>http://www.redflag-linux.com</a:t>
            </a:r>
            <a:endParaRPr altLang="en-US" dirty="0"/>
          </a:p>
        </p:txBody>
      </p:sp>
      <p:pic>
        <p:nvPicPr>
          <p:cNvPr id="2051" name="Picture 3"/>
          <p:cNvPicPr>
            <a:picLocks noChangeAspect="1" noChangeArrowheads="1"/>
          </p:cNvPicPr>
          <p:nvPr/>
        </p:nvPicPr>
        <p:blipFill>
          <a:blip r:embed="rId3" cstate="print"/>
          <a:srcRect/>
          <a:stretch>
            <a:fillRect/>
          </a:stretch>
        </p:blipFill>
        <p:spPr bwMode="auto">
          <a:xfrm>
            <a:off x="4800600" y="1600200"/>
            <a:ext cx="2443502" cy="1828800"/>
          </a:xfrm>
          <a:prstGeom prst="rect">
            <a:avLst/>
          </a:prstGeom>
          <a:noFill/>
          <a:ln w="9525">
            <a:noFill/>
            <a:miter lim="800000"/>
            <a:headEnd/>
            <a:tailEnd/>
          </a:ln>
          <a:effectLst>
            <a:outerShdw blurRad="254000" algn="tl" rotWithShape="0">
              <a:srgbClr val="000000">
                <a:alpha val="43137"/>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5943600" y="3276600"/>
            <a:ext cx="2440950" cy="1828800"/>
          </a:xfrm>
          <a:prstGeom prst="rect">
            <a:avLst/>
          </a:prstGeom>
          <a:noFill/>
          <a:ln w="9525">
            <a:noFill/>
            <a:miter lim="800000"/>
            <a:headEnd/>
            <a:tailEnd/>
          </a:ln>
          <a:effectLst>
            <a:outerShdw blurRad="254000" algn="tl" rotWithShape="0">
              <a:srgbClr val="000000">
                <a:alpha val="43137"/>
              </a:srgbClr>
            </a:outerShdw>
          </a:effectLst>
        </p:spPr>
      </p:pic>
      <p:pic>
        <p:nvPicPr>
          <p:cNvPr id="4" name="Picture 1"/>
          <p:cNvPicPr>
            <a:picLocks noChangeAspect="1" noChangeArrowheads="1"/>
          </p:cNvPicPr>
          <p:nvPr/>
        </p:nvPicPr>
        <p:blipFill>
          <a:blip r:embed="rId5" cstate="print"/>
          <a:srcRect/>
          <a:stretch>
            <a:fillRect/>
          </a:stretch>
        </p:blipFill>
        <p:spPr bwMode="auto">
          <a:xfrm>
            <a:off x="4800600" y="4724400"/>
            <a:ext cx="2445190" cy="1828800"/>
          </a:xfrm>
          <a:prstGeom prst="rect">
            <a:avLst/>
          </a:prstGeom>
          <a:noFill/>
          <a:ln w="9525">
            <a:noFill/>
            <a:miter lim="800000"/>
            <a:headEnd/>
            <a:tailEnd/>
          </a:ln>
          <a:effectLst>
            <a:outerShdw blurRad="254000" algn="tl" rotWithShape="0">
              <a:srgbClr val="000000">
                <a:alpha val="43137"/>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L</a:t>
            </a:r>
            <a:r>
              <a:rPr lang="en-US" cap="none" dirty="0" smtClean="0"/>
              <a:t>inux</a:t>
            </a:r>
            <a:r>
              <a:rPr altLang="en-US" dirty="0" smtClean="0"/>
              <a:t>的应用与发展</a:t>
            </a:r>
            <a:endParaRPr 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altLang="zh-CN" dirty="0" smtClean="0"/>
              <a:t>Linux</a:t>
            </a:r>
            <a:r>
              <a:rPr altLang="en-US" dirty="0" smtClean="0"/>
              <a:t>的应用</a:t>
            </a:r>
            <a:endParaRPr lang="zh-CN" dirty="0"/>
          </a:p>
        </p:txBody>
      </p:sp>
      <p:sp>
        <p:nvSpPr>
          <p:cNvPr id="3" name="Rectangle 2"/>
          <p:cNvSpPr>
            <a:spLocks noGrp="1"/>
          </p:cNvSpPr>
          <p:nvPr>
            <p:ph sz="half" idx="1"/>
          </p:nvPr>
        </p:nvSpPr>
        <p:spPr/>
        <p:txBody>
          <a:bodyPr/>
          <a:lstStyle>
            <a:extLst/>
          </a:lstStyle>
          <a:p>
            <a:r>
              <a:rPr lang="en-US" dirty="0" smtClean="0"/>
              <a:t>Linux</a:t>
            </a:r>
            <a:r>
              <a:rPr altLang="en-US" dirty="0" smtClean="0"/>
              <a:t>发展到今天，凭借自己的实力赢得了广泛的市场。网络服务器市场是</a:t>
            </a:r>
            <a:r>
              <a:rPr lang="en-US" dirty="0" smtClean="0"/>
              <a:t>Linux</a:t>
            </a:r>
            <a:r>
              <a:rPr altLang="en-US" dirty="0" smtClean="0"/>
              <a:t>一直以来比较活跃的领域，目前</a:t>
            </a:r>
            <a:r>
              <a:rPr lang="en-US" dirty="0" smtClean="0"/>
              <a:t>Linux</a:t>
            </a:r>
            <a:r>
              <a:rPr altLang="en-US" dirty="0" smtClean="0"/>
              <a:t>个人桌面的应用也非常广泛，中国政府正扶持和推广</a:t>
            </a:r>
            <a:r>
              <a:rPr lang="en-US" dirty="0" smtClean="0"/>
              <a:t>Linux</a:t>
            </a:r>
            <a:r>
              <a:rPr altLang="en-US" dirty="0" smtClean="0"/>
              <a:t>作为服务器和个人使用的操作系统。然而随着技术的发展，使用</a:t>
            </a:r>
            <a:r>
              <a:rPr lang="en-US" dirty="0" smtClean="0"/>
              <a:t>Linux</a:t>
            </a:r>
            <a:r>
              <a:rPr altLang="en-US" dirty="0" smtClean="0"/>
              <a:t>作为嵌入式系统的设备越来越多。现在</a:t>
            </a:r>
            <a:r>
              <a:rPr lang="en-US" dirty="0" smtClean="0"/>
              <a:t>Linux</a:t>
            </a:r>
            <a:r>
              <a:rPr altLang="en-US" dirty="0" smtClean="0"/>
              <a:t>的足迹已遍及各行各业，几乎无所不在，</a:t>
            </a:r>
            <a:r>
              <a:rPr lang="en-US" dirty="0" smtClean="0"/>
              <a:t>Linux</a:t>
            </a:r>
            <a:r>
              <a:rPr altLang="en-US" dirty="0" smtClean="0"/>
              <a:t>操作系统目前已经应用到服务器、桌面、嵌入式系统等各个方面，但最多的应用还是在网络服务器方面。</a:t>
            </a:r>
            <a:endParaRPr altLang="en-US" dirty="0"/>
          </a:p>
        </p:txBody>
      </p:sp>
      <p:pic>
        <p:nvPicPr>
          <p:cNvPr id="2051" name="Picture 3"/>
          <p:cNvPicPr>
            <a:picLocks noChangeAspect="1" noChangeArrowheads="1"/>
          </p:cNvPicPr>
          <p:nvPr/>
        </p:nvPicPr>
        <p:blipFill>
          <a:blip r:embed="rId3" cstate="print"/>
          <a:srcRect/>
          <a:stretch>
            <a:fillRect/>
          </a:stretch>
        </p:blipFill>
        <p:spPr bwMode="auto">
          <a:xfrm>
            <a:off x="4800600" y="1600200"/>
            <a:ext cx="2443502" cy="1828800"/>
          </a:xfrm>
          <a:prstGeom prst="rect">
            <a:avLst/>
          </a:prstGeom>
          <a:noFill/>
          <a:ln w="9525">
            <a:noFill/>
            <a:miter lim="800000"/>
            <a:headEnd/>
            <a:tailEnd/>
          </a:ln>
          <a:effectLst>
            <a:outerShdw blurRad="254000" algn="tl" rotWithShape="0">
              <a:srgbClr val="000000">
                <a:alpha val="43137"/>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5943600" y="3276600"/>
            <a:ext cx="2440950" cy="1828800"/>
          </a:xfrm>
          <a:prstGeom prst="rect">
            <a:avLst/>
          </a:prstGeom>
          <a:noFill/>
          <a:ln w="9525">
            <a:noFill/>
            <a:miter lim="800000"/>
            <a:headEnd/>
            <a:tailEnd/>
          </a:ln>
          <a:effectLst>
            <a:outerShdw blurRad="254000" algn="tl" rotWithShape="0">
              <a:srgbClr val="000000">
                <a:alpha val="43137"/>
              </a:srgbClr>
            </a:outerShdw>
          </a:effectLst>
        </p:spPr>
      </p:pic>
      <p:pic>
        <p:nvPicPr>
          <p:cNvPr id="4" name="Picture 1"/>
          <p:cNvPicPr>
            <a:picLocks noChangeAspect="1" noChangeArrowheads="1"/>
          </p:cNvPicPr>
          <p:nvPr/>
        </p:nvPicPr>
        <p:blipFill>
          <a:blip r:embed="rId5" cstate="print"/>
          <a:srcRect/>
          <a:stretch>
            <a:fillRect/>
          </a:stretch>
        </p:blipFill>
        <p:spPr bwMode="auto">
          <a:xfrm>
            <a:off x="4800600" y="4724400"/>
            <a:ext cx="2445190" cy="1828800"/>
          </a:xfrm>
          <a:prstGeom prst="rect">
            <a:avLst/>
          </a:prstGeom>
          <a:noFill/>
          <a:ln w="9525">
            <a:noFill/>
            <a:miter lim="800000"/>
            <a:headEnd/>
            <a:tailEnd/>
          </a:ln>
          <a:effectLst>
            <a:outerShdw blurRad="254000" algn="tl" rotWithShape="0">
              <a:srgbClr val="000000">
                <a:alpha val="43137"/>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altLang="zh-CN" dirty="0" smtClean="0">
                <a:solidFill>
                  <a:schemeClr val="accent1"/>
                </a:solidFill>
              </a:rPr>
              <a:t>Linux</a:t>
            </a:r>
            <a:r>
              <a:rPr altLang="en-US" dirty="0" smtClean="0">
                <a:solidFill>
                  <a:schemeClr val="accent1"/>
                </a:solidFill>
              </a:rPr>
              <a:t>的历史、现状和未来</a:t>
            </a:r>
            <a:endParaRPr lang="zh-CN" dirty="0">
              <a:solidFill>
                <a:schemeClr val="accent1"/>
              </a:solidFill>
            </a:endParaRPr>
          </a:p>
        </p:txBody>
      </p:sp>
      <p:sp>
        <p:nvSpPr>
          <p:cNvPr id="3" name="Rectangle 2"/>
          <p:cNvSpPr>
            <a:spLocks noGrp="1"/>
          </p:cNvSpPr>
          <p:nvPr>
            <p:ph sz="half" idx="1"/>
          </p:nvPr>
        </p:nvSpPr>
        <p:spPr/>
        <p:txBody>
          <a:bodyPr>
            <a:normAutofit fontScale="85000" lnSpcReduction="10000"/>
          </a:bodyPr>
          <a:lstStyle>
            <a:extLst/>
          </a:lstStyle>
          <a:p>
            <a:r>
              <a:rPr altLang="en-US" dirty="0" smtClean="0"/>
              <a:t>在开源（</a:t>
            </a:r>
            <a:r>
              <a:rPr lang="en-US" dirty="0" smtClean="0"/>
              <a:t>Open Source</a:t>
            </a:r>
            <a:r>
              <a:rPr altLang="en-US" dirty="0" smtClean="0"/>
              <a:t>，开放源码）世界甚至是</a:t>
            </a:r>
            <a:r>
              <a:rPr lang="en-US" dirty="0" smtClean="0"/>
              <a:t>IT</a:t>
            </a:r>
            <a:r>
              <a:rPr altLang="en-US" dirty="0" smtClean="0"/>
              <a:t>界中，路人皆知的一件事情：芬兰人，赫尔辛基大学的</a:t>
            </a:r>
            <a:r>
              <a:rPr lang="en-US" dirty="0" err="1" smtClean="0"/>
              <a:t>Linus</a:t>
            </a:r>
            <a:r>
              <a:rPr lang="en-US" dirty="0" smtClean="0"/>
              <a:t> </a:t>
            </a:r>
            <a:r>
              <a:rPr lang="en-US" dirty="0" err="1" smtClean="0"/>
              <a:t>Torvalds</a:t>
            </a:r>
            <a:r>
              <a:rPr altLang="en-US" dirty="0" smtClean="0"/>
              <a:t>开发出了</a:t>
            </a:r>
            <a:r>
              <a:rPr lang="en-US" dirty="0" smtClean="0"/>
              <a:t>Linux</a:t>
            </a:r>
            <a:r>
              <a:rPr altLang="en-US" dirty="0" smtClean="0"/>
              <a:t>。作为</a:t>
            </a:r>
            <a:r>
              <a:rPr lang="en-US" dirty="0" smtClean="0"/>
              <a:t>Internet</a:t>
            </a:r>
            <a:r>
              <a:rPr altLang="en-US" dirty="0" smtClean="0"/>
              <a:t>的产物，这一新的操作系统出现后，世界各地不为钱财的程序员们为它开展了大量艰辛的工作，如拓展</a:t>
            </a:r>
            <a:r>
              <a:rPr lang="en-US" dirty="0" smtClean="0"/>
              <a:t>Linux</a:t>
            </a:r>
            <a:r>
              <a:rPr altLang="en-US" dirty="0" smtClean="0"/>
              <a:t>内核、开发其他工具，增加新的功能以确保硬件发展和平台移植性，并保证与</a:t>
            </a:r>
            <a:r>
              <a:rPr lang="en-US" dirty="0" smtClean="0"/>
              <a:t>Internet</a:t>
            </a:r>
            <a:r>
              <a:rPr altLang="en-US" dirty="0" smtClean="0"/>
              <a:t>应用需求变化对接。</a:t>
            </a:r>
          </a:p>
          <a:p>
            <a:r>
              <a:rPr altLang="en-US" dirty="0" smtClean="0"/>
              <a:t>那么，为何短短几年</a:t>
            </a:r>
            <a:r>
              <a:rPr lang="en-US" dirty="0" smtClean="0"/>
              <a:t>Linux</a:t>
            </a:r>
            <a:r>
              <a:rPr altLang="en-US" dirty="0" smtClean="0"/>
              <a:t>的开发可以这么迅速？又为什么</a:t>
            </a:r>
            <a:r>
              <a:rPr lang="en-US" dirty="0" smtClean="0"/>
              <a:t>Linux</a:t>
            </a:r>
            <a:r>
              <a:rPr altLang="en-US" dirty="0" smtClean="0"/>
              <a:t>是免费的？以及目前为何有这么多的</a:t>
            </a:r>
            <a:r>
              <a:rPr lang="en-US" dirty="0" smtClean="0"/>
              <a:t>Linux</a:t>
            </a:r>
            <a:r>
              <a:rPr altLang="en-US" dirty="0" smtClean="0"/>
              <a:t>版本（</a:t>
            </a:r>
            <a:r>
              <a:rPr lang="en-US" dirty="0" smtClean="0"/>
              <a:t>distributions</a:t>
            </a:r>
            <a:r>
              <a:rPr altLang="en-US" dirty="0" smtClean="0"/>
              <a:t>）呢？了解这些后，我们才能够知道为何</a:t>
            </a:r>
            <a:r>
              <a:rPr lang="en-US" dirty="0" smtClean="0"/>
              <a:t>Linux</a:t>
            </a:r>
            <a:r>
              <a:rPr altLang="en-US" dirty="0" smtClean="0"/>
              <a:t>可以免除软件版权之争，并且了解到</a:t>
            </a:r>
            <a:r>
              <a:rPr lang="en-US" dirty="0" smtClean="0"/>
              <a:t>Linux</a:t>
            </a:r>
            <a:r>
              <a:rPr altLang="en-US" dirty="0" smtClean="0"/>
              <a:t>为何可以同时在个人计算机与服务器上面大放光彩。所以，在进入</a:t>
            </a:r>
            <a:r>
              <a:rPr lang="en-US" dirty="0" smtClean="0"/>
              <a:t>Linux</a:t>
            </a:r>
            <a:r>
              <a:rPr altLang="en-US" dirty="0" smtClean="0"/>
              <a:t>的世界之前，就让我们来谈一谈这些有趣的历史故事吧！</a:t>
            </a:r>
          </a:p>
          <a:p>
            <a:endParaRPr lang="zh-CN" dirty="0"/>
          </a:p>
        </p:txBody>
      </p:sp>
      <p:graphicFrame>
        <p:nvGraphicFramePr>
          <p:cNvPr id="5" name="Content Placeholder 4"/>
          <p:cNvGraphicFramePr>
            <a:graphicFrameLocks noGrp="1"/>
          </p:cNvGraphicFramePr>
          <p:nvPr>
            <p:ph sz="half" idx="2"/>
          </p:nvPr>
        </p:nvGraphicFramePr>
        <p:xfrm>
          <a:off x="4724400" y="1676400"/>
          <a:ext cx="441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altLang="zh-CN" dirty="0" smtClean="0"/>
              <a:t>Linux</a:t>
            </a:r>
            <a:r>
              <a:rPr altLang="en-US" dirty="0" smtClean="0"/>
              <a:t>的发展</a:t>
            </a:r>
            <a:endParaRPr lang="zh-CN" dirty="0"/>
          </a:p>
        </p:txBody>
      </p:sp>
      <p:sp>
        <p:nvSpPr>
          <p:cNvPr id="3" name="Rectangle 2"/>
          <p:cNvSpPr>
            <a:spLocks noGrp="1"/>
          </p:cNvSpPr>
          <p:nvPr>
            <p:ph sz="half" idx="1"/>
          </p:nvPr>
        </p:nvSpPr>
        <p:spPr/>
        <p:txBody>
          <a:bodyPr/>
          <a:lstStyle>
            <a:extLst/>
          </a:lstStyle>
          <a:p>
            <a:r>
              <a:rPr altLang="en-US" dirty="0" smtClean="0"/>
              <a:t>由于</a:t>
            </a:r>
            <a:r>
              <a:rPr lang="en-US" dirty="0" err="1" smtClean="0"/>
              <a:t>Linus</a:t>
            </a:r>
            <a:r>
              <a:rPr altLang="en-US" dirty="0" smtClean="0"/>
              <a:t>从一开始就决定自由扩散</a:t>
            </a:r>
            <a:r>
              <a:rPr lang="en-US" dirty="0" smtClean="0"/>
              <a:t>Linux</a:t>
            </a:r>
            <a:r>
              <a:rPr altLang="en-US" dirty="0" smtClean="0"/>
              <a:t>，于是他把源代码发布在</a:t>
            </a:r>
            <a:r>
              <a:rPr lang="en-US" dirty="0" smtClean="0"/>
              <a:t>Internet</a:t>
            </a:r>
            <a:r>
              <a:rPr altLang="en-US" dirty="0" smtClean="0"/>
              <a:t>上，随即就引起爱好者的注意，他们通过</a:t>
            </a:r>
            <a:r>
              <a:rPr lang="en-US" dirty="0" smtClean="0"/>
              <a:t>Internet</a:t>
            </a:r>
            <a:r>
              <a:rPr altLang="en-US" dirty="0" smtClean="0"/>
              <a:t>加入了</a:t>
            </a:r>
            <a:r>
              <a:rPr lang="en-US" dirty="0" smtClean="0"/>
              <a:t>Linux</a:t>
            </a:r>
            <a:r>
              <a:rPr altLang="en-US" dirty="0" smtClean="0"/>
              <a:t>的内核开发工作。一大批高水平程序员的加入，使得</a:t>
            </a:r>
            <a:r>
              <a:rPr lang="en-US" dirty="0" smtClean="0"/>
              <a:t>Linux</a:t>
            </a:r>
            <a:r>
              <a:rPr altLang="en-US" dirty="0" smtClean="0"/>
              <a:t>得到迅猛发展，他们为</a:t>
            </a:r>
            <a:r>
              <a:rPr lang="en-US" dirty="0" smtClean="0"/>
              <a:t>Linux</a:t>
            </a:r>
            <a:r>
              <a:rPr altLang="en-US" dirty="0" smtClean="0"/>
              <a:t>修复错误、增加新功能并且仍不断改进它。现在，</a:t>
            </a:r>
            <a:r>
              <a:rPr lang="en-US" dirty="0" smtClean="0"/>
              <a:t>Linux</a:t>
            </a:r>
            <a:r>
              <a:rPr altLang="en-US" dirty="0" smtClean="0"/>
              <a:t>凭借优秀的设计、不凡的性能，加上</a:t>
            </a:r>
            <a:r>
              <a:rPr lang="en-US" dirty="0" smtClean="0"/>
              <a:t>IBM</a:t>
            </a:r>
            <a:r>
              <a:rPr altLang="en-US" dirty="0" smtClean="0"/>
              <a:t>、</a:t>
            </a:r>
            <a:r>
              <a:rPr lang="en-US" dirty="0" smtClean="0"/>
              <a:t>Intel</a:t>
            </a:r>
            <a:r>
              <a:rPr altLang="en-US" dirty="0" smtClean="0"/>
              <a:t>、</a:t>
            </a:r>
            <a:r>
              <a:rPr lang="en-US" dirty="0" smtClean="0"/>
              <a:t>AMD</a:t>
            </a:r>
            <a:r>
              <a:rPr altLang="en-US" dirty="0" smtClean="0"/>
              <a:t>、</a:t>
            </a:r>
            <a:r>
              <a:rPr lang="en-US" dirty="0" smtClean="0"/>
              <a:t>DELL</a:t>
            </a:r>
            <a:r>
              <a:rPr altLang="en-US" dirty="0" smtClean="0"/>
              <a:t>、</a:t>
            </a:r>
            <a:r>
              <a:rPr lang="en-US" dirty="0" smtClean="0"/>
              <a:t>Oracle</a:t>
            </a:r>
            <a:r>
              <a:rPr altLang="en-US" dirty="0" smtClean="0"/>
              <a:t>、</a:t>
            </a:r>
            <a:r>
              <a:rPr lang="en-US" dirty="0" smtClean="0"/>
              <a:t>Sybase</a:t>
            </a:r>
            <a:r>
              <a:rPr altLang="en-US" dirty="0" smtClean="0"/>
              <a:t>等国际知名企业的大力支持，市场份额逐步扩大，</a:t>
            </a:r>
            <a:r>
              <a:rPr altLang="en-US" dirty="0" smtClean="0"/>
              <a:t>逐渐成为主流操作系统之一。</a:t>
            </a:r>
            <a:endParaRPr lang="en-US" altLang="en-US" dirty="0" smtClean="0"/>
          </a:p>
          <a:p>
            <a:r>
              <a:rPr lang="en-US" dirty="0" smtClean="0"/>
              <a:t>Linux</a:t>
            </a:r>
            <a:r>
              <a:rPr altLang="en-US" dirty="0" smtClean="0"/>
              <a:t>的网络功能是与生俱来的。</a:t>
            </a:r>
            <a:endParaRPr lang="zh-CN" dirty="0"/>
          </a:p>
        </p:txBody>
      </p:sp>
      <p:pic>
        <p:nvPicPr>
          <p:cNvPr id="3073" name="Picture 1"/>
          <p:cNvPicPr>
            <a:picLocks noChangeAspect="1" noChangeArrowheads="1"/>
          </p:cNvPicPr>
          <p:nvPr/>
        </p:nvPicPr>
        <p:blipFill>
          <a:blip r:embed="rId3" cstate="print"/>
          <a:srcRect/>
          <a:stretch>
            <a:fillRect/>
          </a:stretch>
        </p:blipFill>
        <p:spPr bwMode="auto">
          <a:xfrm>
            <a:off x="4876800" y="1600199"/>
            <a:ext cx="2913518" cy="2194560"/>
          </a:xfrm>
          <a:prstGeom prst="rect">
            <a:avLst/>
          </a:prstGeom>
          <a:noFill/>
          <a:ln w="9525">
            <a:noFill/>
            <a:miter lim="800000"/>
            <a:headEnd/>
            <a:tailEnd/>
          </a:ln>
          <a:effectLst>
            <a:outerShdw blurRad="254000" algn="tl" rotWithShape="0">
              <a:srgbClr val="000000">
                <a:alpha val="43137"/>
              </a:srgbClr>
            </a:outerShdw>
          </a:effectLst>
        </p:spPr>
      </p:pic>
      <p:pic>
        <p:nvPicPr>
          <p:cNvPr id="3074" name="Picture 2"/>
          <p:cNvPicPr>
            <a:picLocks noChangeAspect="1" noChangeArrowheads="1"/>
          </p:cNvPicPr>
          <p:nvPr/>
        </p:nvPicPr>
        <p:blipFill>
          <a:blip r:embed="rId4"/>
          <a:srcRect/>
          <a:stretch>
            <a:fillRect/>
          </a:stretch>
        </p:blipFill>
        <p:spPr bwMode="auto">
          <a:xfrm>
            <a:off x="5562600" y="3977640"/>
            <a:ext cx="2922755" cy="2194560"/>
          </a:xfrm>
          <a:prstGeom prst="rect">
            <a:avLst/>
          </a:prstGeom>
          <a:noFill/>
          <a:ln w="9525">
            <a:noFill/>
            <a:miter lim="800000"/>
            <a:headEnd/>
            <a:tailEnd/>
          </a:ln>
          <a:effectLst>
            <a:outerShdw blurRad="254000" algn="tl" rotWithShape="0">
              <a:srgbClr val="000000">
                <a:alpha val="43137"/>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altLang="en-US" dirty="0" smtClean="0"/>
              <a:t>什么是</a:t>
            </a:r>
            <a:r>
              <a:rPr lang="en-GB" altLang="zh-CN" dirty="0" smtClean="0"/>
              <a:t>L</a:t>
            </a:r>
            <a:r>
              <a:rPr lang="en-GB" altLang="zh-CN" cap="none" dirty="0" smtClean="0"/>
              <a:t>inux </a:t>
            </a:r>
            <a:r>
              <a:rPr lang="en-GB" altLang="zh-CN" dirty="0" smtClean="0"/>
              <a:t>?</a:t>
            </a:r>
            <a:endParaRPr lang="en-GB"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altLang="en-US" dirty="0" smtClean="0"/>
              <a:t>什么是</a:t>
            </a:r>
            <a:r>
              <a:rPr lang="en-US" altLang="zh-CN" dirty="0" smtClean="0"/>
              <a:t>Linux</a:t>
            </a:r>
            <a:r>
              <a:rPr altLang="en-US" dirty="0" smtClean="0"/>
              <a:t>？</a:t>
            </a:r>
            <a:endParaRPr lang="zh-CN" dirty="0"/>
          </a:p>
        </p:txBody>
      </p:sp>
      <p:sp>
        <p:nvSpPr>
          <p:cNvPr id="3" name="Rectangle 2"/>
          <p:cNvSpPr>
            <a:spLocks noGrp="1"/>
          </p:cNvSpPr>
          <p:nvPr>
            <p:ph sz="half" idx="1"/>
          </p:nvPr>
        </p:nvSpPr>
        <p:spPr>
          <a:xfrm>
            <a:off x="464344" y="1600200"/>
            <a:ext cx="4038600" cy="4525963"/>
          </a:xfrm>
        </p:spPr>
        <p:txBody>
          <a:bodyPr>
            <a:normAutofit fontScale="77500" lnSpcReduction="20000"/>
          </a:bodyPr>
          <a:lstStyle>
            <a:extLst/>
          </a:lstStyle>
          <a:p>
            <a:pPr>
              <a:lnSpc>
                <a:spcPct val="114000"/>
              </a:lnSpc>
            </a:pPr>
            <a:r>
              <a:rPr lang="en-US" altLang="zh-CN" dirty="0" smtClean="0"/>
              <a:t>Linux</a:t>
            </a:r>
            <a:r>
              <a:rPr altLang="en-US" dirty="0" smtClean="0"/>
              <a:t>是一个免费的类</a:t>
            </a:r>
            <a:r>
              <a:rPr lang="en-US" altLang="zh-CN" dirty="0" smtClean="0"/>
              <a:t>Unix</a:t>
            </a:r>
            <a:r>
              <a:rPr altLang="en-US" dirty="0" smtClean="0"/>
              <a:t>（</a:t>
            </a:r>
            <a:r>
              <a:rPr lang="en-US" altLang="zh-CN" dirty="0" smtClean="0"/>
              <a:t>Unix-like</a:t>
            </a:r>
            <a:r>
              <a:rPr altLang="en-US" dirty="0" smtClean="0"/>
              <a:t>）计算机操作系统的统称。它最初是由芬兰人</a:t>
            </a:r>
            <a:r>
              <a:rPr lang="en-US" altLang="zh-CN" dirty="0" err="1" smtClean="0"/>
              <a:t>Linus</a:t>
            </a:r>
            <a:r>
              <a:rPr lang="en-US" altLang="zh-CN" dirty="0" smtClean="0"/>
              <a:t> </a:t>
            </a:r>
            <a:r>
              <a:rPr lang="en-US" altLang="zh-CN" dirty="0" err="1" smtClean="0"/>
              <a:t>Torvalds</a:t>
            </a:r>
            <a:r>
              <a:rPr altLang="en-US" dirty="0" smtClean="0"/>
              <a:t>于</a:t>
            </a:r>
            <a:r>
              <a:rPr lang="en-US" altLang="zh-CN" dirty="0" smtClean="0"/>
              <a:t>1991</a:t>
            </a:r>
            <a:r>
              <a:rPr altLang="en-US" dirty="0" smtClean="0"/>
              <a:t>年开发的，目前由来自世界各地的爱好者开发和维护。</a:t>
            </a:r>
            <a:r>
              <a:rPr lang="en-US" altLang="zh-CN" dirty="0" smtClean="0"/>
              <a:t>Linux</a:t>
            </a:r>
            <a:r>
              <a:rPr altLang="en-US" dirty="0" smtClean="0"/>
              <a:t>是一套遵从</a:t>
            </a:r>
            <a:r>
              <a:rPr lang="en-US" altLang="zh-CN" dirty="0" smtClean="0"/>
              <a:t>POSIX</a:t>
            </a:r>
            <a:r>
              <a:rPr altLang="en-US" dirty="0" smtClean="0"/>
              <a:t>（可移植操作系统环境）规范的操作系统，它兼容于</a:t>
            </a:r>
            <a:r>
              <a:rPr lang="en-US" altLang="zh-CN" dirty="0" smtClean="0"/>
              <a:t>Unix System V</a:t>
            </a:r>
            <a:r>
              <a:rPr altLang="en-US" dirty="0" smtClean="0"/>
              <a:t>以及</a:t>
            </a:r>
            <a:r>
              <a:rPr lang="en-US" altLang="zh-CN" dirty="0" smtClean="0"/>
              <a:t>BSD Unix</a:t>
            </a:r>
            <a:r>
              <a:rPr altLang="en-US" dirty="0" smtClean="0"/>
              <a:t>操作系统。</a:t>
            </a:r>
            <a:r>
              <a:rPr lang="en-US" altLang="zh-CN" dirty="0" smtClean="0"/>
              <a:t>BSD Unix</a:t>
            </a:r>
            <a:r>
              <a:rPr altLang="en-US" dirty="0" smtClean="0"/>
              <a:t>和</a:t>
            </a:r>
            <a:r>
              <a:rPr lang="en-US" altLang="zh-CN" dirty="0" smtClean="0"/>
              <a:t>Unix System V</a:t>
            </a:r>
            <a:r>
              <a:rPr altLang="en-US" dirty="0" smtClean="0"/>
              <a:t>是</a:t>
            </a:r>
            <a:r>
              <a:rPr lang="en-US" altLang="zh-CN" dirty="0" smtClean="0"/>
              <a:t>Unix</a:t>
            </a:r>
            <a:r>
              <a:rPr altLang="en-US" dirty="0" smtClean="0"/>
              <a:t>操作系统的两大主流，以后的</a:t>
            </a:r>
            <a:r>
              <a:rPr lang="en-US" altLang="zh-CN" dirty="0" smtClean="0"/>
              <a:t>Unix</a:t>
            </a:r>
            <a:r>
              <a:rPr altLang="en-US" dirty="0" smtClean="0"/>
              <a:t>系统都是这两种系统的衍生产品。对于</a:t>
            </a:r>
            <a:r>
              <a:rPr lang="en-US" altLang="zh-CN" dirty="0" smtClean="0"/>
              <a:t>System V</a:t>
            </a:r>
            <a:r>
              <a:rPr altLang="en-US" dirty="0" smtClean="0"/>
              <a:t>系统而言，目前把软件程序源代码拿到</a:t>
            </a:r>
            <a:r>
              <a:rPr lang="en-US" altLang="zh-CN" dirty="0" smtClean="0"/>
              <a:t>Linux</a:t>
            </a:r>
            <a:r>
              <a:rPr altLang="en-US" dirty="0" smtClean="0"/>
              <a:t>底下重新编译之后就可以运行，而对于</a:t>
            </a:r>
            <a:r>
              <a:rPr lang="en-US" altLang="zh-CN" dirty="0" smtClean="0"/>
              <a:t>BSD Unix</a:t>
            </a:r>
            <a:r>
              <a:rPr altLang="en-US" dirty="0" smtClean="0"/>
              <a:t>系统而言，它的可执行文件可以直接在</a:t>
            </a:r>
            <a:r>
              <a:rPr lang="en-US" altLang="zh-CN" dirty="0" smtClean="0"/>
              <a:t>Linux</a:t>
            </a:r>
            <a:r>
              <a:rPr altLang="en-US" dirty="0" smtClean="0"/>
              <a:t>环境下运行。但要记住的是，</a:t>
            </a:r>
            <a:r>
              <a:rPr lang="en-US" altLang="zh-CN" dirty="0" smtClean="0"/>
              <a:t>Linux</a:t>
            </a:r>
            <a:r>
              <a:rPr altLang="en-US" dirty="0" smtClean="0"/>
              <a:t>源代码不源于任何版本的</a:t>
            </a:r>
            <a:r>
              <a:rPr lang="en-US" altLang="zh-CN" dirty="0" smtClean="0"/>
              <a:t>Unix</a:t>
            </a:r>
            <a:r>
              <a:rPr altLang="en-US" dirty="0" smtClean="0"/>
              <a:t>，即</a:t>
            </a:r>
            <a:r>
              <a:rPr lang="en-US" altLang="zh-CN" dirty="0" smtClean="0"/>
              <a:t>Linux</a:t>
            </a:r>
            <a:r>
              <a:rPr altLang="en-US" dirty="0" smtClean="0"/>
              <a:t>并不是</a:t>
            </a:r>
            <a:r>
              <a:rPr lang="en-US" altLang="zh-CN" dirty="0" smtClean="0"/>
              <a:t>Unix</a:t>
            </a:r>
            <a:r>
              <a:rPr altLang="en-US" dirty="0" smtClean="0"/>
              <a:t>，而是仅模仿</a:t>
            </a:r>
            <a:r>
              <a:rPr lang="en-US" altLang="zh-CN" dirty="0" smtClean="0"/>
              <a:t>Unix</a:t>
            </a:r>
            <a:r>
              <a:rPr altLang="en-US" dirty="0" smtClean="0"/>
              <a:t>的用户界面和功能，是一个类似于</a:t>
            </a:r>
            <a:r>
              <a:rPr lang="en-US" altLang="zh-CN" dirty="0" smtClean="0"/>
              <a:t>Unix</a:t>
            </a:r>
            <a:r>
              <a:rPr altLang="en-US" dirty="0" smtClean="0"/>
              <a:t>的产品。自</a:t>
            </a:r>
            <a:r>
              <a:rPr lang="en-US" altLang="zh-CN" dirty="0" smtClean="0"/>
              <a:t>Linux</a:t>
            </a:r>
            <a:r>
              <a:rPr altLang="en-US" dirty="0" smtClean="0"/>
              <a:t>诞生以来，凭借其稳定、安全、高性能和高扩展性等优点，得到广大用户的欢迎，成为目前最为流行的操作系统之一。</a:t>
            </a:r>
          </a:p>
        </p:txBody>
      </p:sp>
      <p:sp>
        <p:nvSpPr>
          <p:cNvPr id="6" name="TextBox 5"/>
          <p:cNvSpPr txBox="1"/>
          <p:nvPr/>
        </p:nvSpPr>
        <p:spPr>
          <a:xfrm>
            <a:off x="4878259" y="3901369"/>
            <a:ext cx="1595309" cy="584775"/>
          </a:xfrm>
          <a:prstGeom prst="rect">
            <a:avLst/>
          </a:prstGeom>
          <a:noFill/>
        </p:spPr>
        <p:txBody>
          <a:bodyPr wrap="none" rtlCol="0" anchor="ctr">
            <a:spAutoFit/>
          </a:bodyPr>
          <a:lstStyle>
            <a:extLst/>
          </a:lstStyle>
          <a:p>
            <a:r>
              <a:rPr lang="en-US" altLang="zh-CN" sz="3200" spc="600" dirty="0" smtClean="0">
                <a:latin typeface="Gill Sans MT"/>
              </a:rPr>
              <a:t>Linux</a:t>
            </a:r>
            <a:endParaRPr lang="zh-CN" sz="3200" spc="600" dirty="0">
              <a:latin typeface="Gill Sans MT"/>
            </a:endParaRPr>
          </a:p>
        </p:txBody>
      </p:sp>
      <p:sp>
        <p:nvSpPr>
          <p:cNvPr id="7" name="Rectangle 6"/>
          <p:cNvSpPr/>
          <p:nvPr/>
        </p:nvSpPr>
        <p:spPr>
          <a:xfrm>
            <a:off x="4878259" y="3070753"/>
            <a:ext cx="1467068" cy="707886"/>
          </a:xfrm>
          <a:prstGeom prst="rect">
            <a:avLst/>
          </a:prstGeom>
        </p:spPr>
        <p:txBody>
          <a:bodyPr wrap="none" anchor="ctr">
            <a:spAutoFit/>
          </a:bodyPr>
          <a:lstStyle>
            <a:extLst/>
          </a:lstStyle>
          <a:p>
            <a:r>
              <a:rPr lang="en-US" altLang="zh-CN" sz="4000" dirty="0" smtClean="0">
                <a:latin typeface="Gill Sans MT"/>
              </a:rPr>
              <a:t>Linux</a:t>
            </a:r>
            <a:endParaRPr lang="zh-CN" sz="4000" dirty="0">
              <a:latin typeface="Gill Sans MT"/>
            </a:endParaRPr>
          </a:p>
        </p:txBody>
      </p:sp>
      <p:sp>
        <p:nvSpPr>
          <p:cNvPr id="9" name="Rectangle 8"/>
          <p:cNvSpPr/>
          <p:nvPr/>
        </p:nvSpPr>
        <p:spPr>
          <a:xfrm>
            <a:off x="4878259" y="5562600"/>
            <a:ext cx="1210588" cy="584775"/>
          </a:xfrm>
          <a:prstGeom prst="rect">
            <a:avLst/>
          </a:prstGeom>
        </p:spPr>
        <p:txBody>
          <a:bodyPr wrap="none" anchor="ctr">
            <a:spAutoFit/>
          </a:bodyPr>
          <a:lstStyle>
            <a:extLst/>
          </a:lstStyle>
          <a:p>
            <a:r>
              <a:rPr lang="en-US" altLang="zh-CN" sz="3200" dirty="0" smtClean="0">
                <a:latin typeface="Gill Sans MT"/>
              </a:rPr>
              <a:t>Linux</a:t>
            </a:r>
            <a:endParaRPr lang="zh-CN" sz="3200" dirty="0">
              <a:latin typeface="Gill Sans MT"/>
            </a:endParaRPr>
          </a:p>
        </p:txBody>
      </p:sp>
      <p:sp>
        <p:nvSpPr>
          <p:cNvPr id="11" name="Rectangle 10"/>
          <p:cNvSpPr/>
          <p:nvPr/>
        </p:nvSpPr>
        <p:spPr>
          <a:xfrm>
            <a:off x="4878259" y="4731985"/>
            <a:ext cx="1210588" cy="584775"/>
          </a:xfrm>
          <a:prstGeom prst="rect">
            <a:avLst/>
          </a:prstGeom>
        </p:spPr>
        <p:txBody>
          <a:bodyPr wrap="none" anchor="ctr">
            <a:spAutoFit/>
          </a:bodyPr>
          <a:lstStyle>
            <a:extLst/>
          </a:lstStyle>
          <a:p>
            <a:r>
              <a:rPr lang="en-US" altLang="zh-CN" sz="3200" u="heavy" dirty="0" smtClean="0">
                <a:uFill>
                  <a:solidFill>
                    <a:schemeClr val="accent1"/>
                  </a:solidFill>
                </a:uFill>
                <a:latin typeface="Gill Sans MT"/>
              </a:rPr>
              <a:t>Linux</a:t>
            </a:r>
            <a:endParaRPr lang="zh-CN" sz="3200" u="heavy" dirty="0">
              <a:uFill>
                <a:solidFill>
                  <a:schemeClr val="accent1"/>
                </a:solidFill>
              </a:uFill>
              <a:latin typeface="Gill Sans MT"/>
            </a:endParaRPr>
          </a:p>
        </p:txBody>
      </p:sp>
      <p:sp>
        <p:nvSpPr>
          <p:cNvPr id="12" name="TextBox 11"/>
          <p:cNvSpPr txBox="1"/>
          <p:nvPr/>
        </p:nvSpPr>
        <p:spPr>
          <a:xfrm>
            <a:off x="4878259" y="1371600"/>
            <a:ext cx="1467068" cy="707886"/>
          </a:xfrm>
          <a:prstGeom prst="rect">
            <a:avLst/>
          </a:prstGeom>
          <a:noFill/>
        </p:spPr>
        <p:txBody>
          <a:bodyPr wrap="none" rtlCol="0">
            <a:spAutoFit/>
          </a:bodyPr>
          <a:lstStyle>
            <a:extLst/>
          </a:lstStyle>
          <a:p>
            <a:r>
              <a:rPr lang="en-US" altLang="zh-CN" sz="4000" dirty="0" smtClean="0">
                <a:ln w="18415" cap="flat" cmpd="sng">
                  <a:solidFill>
                    <a:srgbClr val="FFFFFF"/>
                  </a:solidFill>
                  <a:miter lim="800000"/>
                </a:ln>
                <a:solidFill>
                  <a:srgbClr val="FFFFFF"/>
                </a:solidFill>
                <a:effectLst>
                  <a:outerShdw blurRad="63500" dir="3600000" algn="tl" rotWithShape="0">
                    <a:srgbClr val="000000">
                      <a:alpha val="70000"/>
                    </a:srgbClr>
                  </a:outerShdw>
                </a:effectLst>
                <a:latin typeface="Gill Sans MT"/>
              </a:rPr>
              <a:t>Linux</a:t>
            </a:r>
            <a:endParaRPr lang="zh-CN" sz="4000" dirty="0">
              <a:ln w="18415" cap="flat" cmpd="sng">
                <a:solidFill>
                  <a:srgbClr val="FFFFFF"/>
                </a:solidFill>
                <a:miter lim="800000"/>
              </a:ln>
              <a:solidFill>
                <a:srgbClr val="FFFFFF"/>
              </a:solidFill>
              <a:effectLst>
                <a:outerShdw blurRad="63500" dir="3600000" algn="tl" rotWithShape="0">
                  <a:srgbClr val="000000">
                    <a:alpha val="70000"/>
                  </a:srgbClr>
                </a:outerShdw>
              </a:effectLst>
              <a:latin typeface="Gill Sans MT"/>
            </a:endParaRPr>
          </a:p>
        </p:txBody>
      </p:sp>
      <p:sp>
        <p:nvSpPr>
          <p:cNvPr id="14" name="TextBox 13"/>
          <p:cNvSpPr txBox="1"/>
          <p:nvPr/>
        </p:nvSpPr>
        <p:spPr>
          <a:xfrm>
            <a:off x="4878259" y="2202216"/>
            <a:ext cx="1603324" cy="76944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r>
              <a:rPr lang="en-US" altLang="zh-CN" sz="4400" b="1" dirty="0" smtClean="0">
                <a:solidFill>
                  <a:schemeClr val="accent1"/>
                </a:solidFill>
                <a:latin typeface="Gill Sans MT"/>
              </a:rPr>
              <a:t>Linux</a:t>
            </a:r>
            <a:endParaRPr lang="zh-CN" sz="4400" b="1" dirty="0">
              <a:solidFill>
                <a:schemeClr val="accent1"/>
              </a:solidFill>
              <a:latin typeface="Gill Sans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Linux</a:t>
            </a:r>
            <a:r>
              <a:rPr altLang="en-US" dirty="0" smtClean="0"/>
              <a:t>名称的由来</a:t>
            </a:r>
            <a:endParaRPr lang="zh-CN" dirty="0"/>
          </a:p>
        </p:txBody>
      </p:sp>
      <p:sp>
        <p:nvSpPr>
          <p:cNvPr id="3" name="Rectangle 2"/>
          <p:cNvSpPr>
            <a:spLocks noGrp="1"/>
          </p:cNvSpPr>
          <p:nvPr>
            <p:ph sz="half" idx="1"/>
          </p:nvPr>
        </p:nvSpPr>
        <p:spPr/>
        <p:txBody>
          <a:bodyPr>
            <a:normAutofit fontScale="77500" lnSpcReduction="20000"/>
          </a:bodyPr>
          <a:lstStyle>
            <a:extLst/>
          </a:lstStyle>
          <a:p>
            <a:r>
              <a:rPr altLang="en-US" dirty="0" smtClean="0"/>
              <a:t>为了推广</a:t>
            </a:r>
            <a:r>
              <a:rPr lang="en-US" altLang="zh-CN" dirty="0" smtClean="0"/>
              <a:t>Linux</a:t>
            </a:r>
            <a:r>
              <a:rPr altLang="en-US" dirty="0" smtClean="0"/>
              <a:t>，最初</a:t>
            </a:r>
            <a:r>
              <a:rPr lang="en-US" altLang="zh-CN" dirty="0" err="1" smtClean="0"/>
              <a:t>Linus</a:t>
            </a:r>
            <a:r>
              <a:rPr altLang="en-US" dirty="0" smtClean="0"/>
              <a:t>向赫尔辛基大学申请</a:t>
            </a:r>
            <a:r>
              <a:rPr lang="en-US" altLang="zh-CN" dirty="0" smtClean="0"/>
              <a:t>FTP</a:t>
            </a:r>
            <a:r>
              <a:rPr altLang="en-US" dirty="0" smtClean="0"/>
              <a:t>服务器空间，可以让别人下载</a:t>
            </a:r>
            <a:r>
              <a:rPr lang="en-US" altLang="zh-CN" dirty="0" smtClean="0"/>
              <a:t>Linux</a:t>
            </a:r>
            <a:r>
              <a:rPr altLang="en-US" dirty="0" smtClean="0"/>
              <a:t>的公开版本。当时</a:t>
            </a:r>
            <a:r>
              <a:rPr lang="en-US" altLang="zh-CN" dirty="0" err="1" smtClean="0"/>
              <a:t>Linus</a:t>
            </a:r>
            <a:r>
              <a:rPr altLang="en-US" dirty="0" smtClean="0"/>
              <a:t>为这个操作系统取名为</a:t>
            </a:r>
            <a:r>
              <a:rPr lang="en-US" altLang="zh-CN" dirty="0" err="1" smtClean="0"/>
              <a:t>Freax</a:t>
            </a:r>
            <a:r>
              <a:rPr altLang="en-US" dirty="0" smtClean="0"/>
              <a:t>，即由</a:t>
            </a:r>
            <a:r>
              <a:rPr lang="en-US" altLang="zh-CN" dirty="0" smtClean="0"/>
              <a:t>Free</a:t>
            </a:r>
            <a:r>
              <a:rPr altLang="en-US" dirty="0" smtClean="0"/>
              <a:t>（自由）</a:t>
            </a:r>
            <a:r>
              <a:rPr lang="en-US" altLang="zh-CN" dirty="0" smtClean="0"/>
              <a:t>+Freak</a:t>
            </a:r>
            <a:r>
              <a:rPr altLang="en-US" dirty="0" smtClean="0"/>
              <a:t>（怪诞）</a:t>
            </a:r>
            <a:r>
              <a:rPr lang="en-US" altLang="zh-CN" dirty="0" smtClean="0"/>
              <a:t>+X</a:t>
            </a:r>
            <a:r>
              <a:rPr altLang="en-US" dirty="0" smtClean="0"/>
              <a:t>组成，不过负责</a:t>
            </a:r>
            <a:r>
              <a:rPr lang="en-US" altLang="zh-CN" dirty="0" smtClean="0"/>
              <a:t>FTP</a:t>
            </a:r>
            <a:r>
              <a:rPr altLang="en-US" dirty="0" smtClean="0"/>
              <a:t>站点的管理员阿里</a:t>
            </a:r>
            <a:r>
              <a:rPr lang="en-US" altLang="zh-CN" dirty="0" smtClean="0"/>
              <a:t>•</a:t>
            </a:r>
            <a:r>
              <a:rPr altLang="en-US" dirty="0" smtClean="0"/>
              <a:t>莱姆克非常不喜欢这个名字，却喜欢</a:t>
            </a:r>
            <a:r>
              <a:rPr lang="en-US" altLang="zh-CN" dirty="0" err="1" smtClean="0"/>
              <a:t>Linus</a:t>
            </a:r>
            <a:r>
              <a:rPr altLang="en-US" dirty="0" smtClean="0"/>
              <a:t>当时正在使用的另一个名字</a:t>
            </a:r>
            <a:r>
              <a:rPr lang="en-US" altLang="zh-CN" dirty="0" smtClean="0"/>
              <a:t>Linux</a:t>
            </a:r>
            <a:r>
              <a:rPr altLang="en-US" dirty="0" smtClean="0"/>
              <a:t>。由于当时</a:t>
            </a:r>
            <a:r>
              <a:rPr lang="en-US" altLang="zh-CN" dirty="0" err="1" smtClean="0"/>
              <a:t>Linus</a:t>
            </a:r>
            <a:r>
              <a:rPr altLang="en-US" dirty="0" smtClean="0"/>
              <a:t>没有太过坚持原来的名称，所以这个操作系统从此就被命名为</a:t>
            </a:r>
            <a:r>
              <a:rPr lang="en-US" altLang="zh-CN" dirty="0" smtClean="0"/>
              <a:t>Linux</a:t>
            </a:r>
            <a:r>
              <a:rPr altLang="en-US" dirty="0" smtClean="0"/>
              <a:t>。</a:t>
            </a:r>
          </a:p>
          <a:p>
            <a:r>
              <a:rPr altLang="en-US" dirty="0" smtClean="0"/>
              <a:t>如果说到</a:t>
            </a:r>
            <a:r>
              <a:rPr lang="en-US" altLang="zh-CN" dirty="0" smtClean="0"/>
              <a:t>Linux</a:t>
            </a:r>
            <a:r>
              <a:rPr altLang="en-US" dirty="0" smtClean="0"/>
              <a:t>的标志，大家一定会想到一只可爱、友善的小企鹅，其实</a:t>
            </a:r>
            <a:r>
              <a:rPr lang="en-US" altLang="zh-CN" dirty="0" err="1" smtClean="0"/>
              <a:t>Linus</a:t>
            </a:r>
            <a:r>
              <a:rPr altLang="en-US" dirty="0" smtClean="0"/>
              <a:t>将小企鹅作为</a:t>
            </a:r>
            <a:r>
              <a:rPr lang="en-US" altLang="zh-CN" dirty="0" smtClean="0"/>
              <a:t>Linux</a:t>
            </a:r>
            <a:r>
              <a:rPr altLang="en-US" dirty="0" smtClean="0"/>
              <a:t>的吉祥物有一段有趣的故事。因为</a:t>
            </a:r>
            <a:r>
              <a:rPr lang="en-US" altLang="zh-CN" dirty="0" err="1" smtClean="0"/>
              <a:t>Linus</a:t>
            </a:r>
            <a:r>
              <a:rPr altLang="en-US" dirty="0" smtClean="0"/>
              <a:t>曾在澳大利亚的动物园中被一只小企鹅咬过手指，被染上了一种罕见的疾病</a:t>
            </a:r>
            <a:r>
              <a:rPr lang="en-US" altLang="zh-CN" dirty="0" err="1" smtClean="0"/>
              <a:t>penguinitis</a:t>
            </a:r>
            <a:r>
              <a:rPr altLang="en-US" dirty="0" smtClean="0"/>
              <a:t>。此病会使人于半夜失眠，</a:t>
            </a:r>
            <a:r>
              <a:rPr lang="en-US" altLang="zh-CN" dirty="0" err="1" smtClean="0"/>
              <a:t>Linus</a:t>
            </a:r>
            <a:r>
              <a:rPr altLang="en-US" dirty="0" smtClean="0"/>
              <a:t>说他失眠时“不断想着，自己是如何地爱企鹅”，所以后来有人提出要为</a:t>
            </a:r>
            <a:r>
              <a:rPr lang="en-US" altLang="zh-CN" dirty="0" smtClean="0"/>
              <a:t>Linux</a:t>
            </a:r>
            <a:r>
              <a:rPr altLang="en-US" dirty="0" smtClean="0"/>
              <a:t>设计一个吉祥物时，小企鹅便浮现于</a:t>
            </a:r>
            <a:r>
              <a:rPr lang="en-US" altLang="zh-CN" dirty="0" err="1" smtClean="0"/>
              <a:t>Linus</a:t>
            </a:r>
            <a:r>
              <a:rPr altLang="en-US" dirty="0" smtClean="0"/>
              <a:t>脑海中，</a:t>
            </a:r>
            <a:r>
              <a:rPr lang="en-US" altLang="zh-CN" dirty="0" err="1" smtClean="0"/>
              <a:t>Linus</a:t>
            </a:r>
            <a:r>
              <a:rPr altLang="en-US" dirty="0" smtClean="0"/>
              <a:t>后来还帮这只可爱的胖企鹅起名为</a:t>
            </a:r>
            <a:r>
              <a:rPr lang="en-US" altLang="zh-CN" dirty="0" smtClean="0"/>
              <a:t>Tux</a:t>
            </a:r>
            <a:r>
              <a:rPr altLang="en-US" dirty="0" smtClean="0"/>
              <a:t>，</a:t>
            </a:r>
            <a:r>
              <a:rPr altLang="en-US" dirty="0" smtClean="0"/>
              <a:t>如图所示。</a:t>
            </a:r>
            <a:endParaRPr altLang="en-US" dirty="0" smtClean="0"/>
          </a:p>
        </p:txBody>
      </p:sp>
      <p:pic>
        <p:nvPicPr>
          <p:cNvPr id="9" name="图片 8" descr="Linux之父与Tux"/>
          <p:cNvPicPr/>
          <p:nvPr/>
        </p:nvPicPr>
        <p:blipFill>
          <a:blip r:embed="rId3">
            <a:lum bright="12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429256" y="2586046"/>
            <a:ext cx="2743200" cy="2057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512763"/>
            <a:ext cx="8229600" cy="914400"/>
          </a:xfrm>
        </p:spPr>
        <p:txBody>
          <a:bodyPr/>
          <a:lstStyle>
            <a:extLst/>
          </a:lstStyle>
          <a:p>
            <a:r>
              <a:rPr lang="en-US" dirty="0" smtClean="0"/>
              <a:t>Linux</a:t>
            </a:r>
            <a:r>
              <a:rPr altLang="en-US" dirty="0" smtClean="0"/>
              <a:t>的诞生</a:t>
            </a:r>
            <a:endParaRPr lang="zh-CN" dirty="0"/>
          </a:p>
        </p:txBody>
      </p:sp>
      <p:sp>
        <p:nvSpPr>
          <p:cNvPr id="3" name="Rectangle 2"/>
          <p:cNvSpPr>
            <a:spLocks noGrp="1"/>
          </p:cNvSpPr>
          <p:nvPr>
            <p:ph sz="half" idx="1"/>
          </p:nvPr>
        </p:nvSpPr>
        <p:spPr>
          <a:xfrm>
            <a:off x="465138" y="1600200"/>
            <a:ext cx="4038600" cy="4525963"/>
          </a:xfrm>
        </p:spPr>
        <p:txBody>
          <a:bodyPr>
            <a:normAutofit fontScale="92500" lnSpcReduction="10000"/>
          </a:bodyPr>
          <a:lstStyle>
            <a:extLst/>
          </a:lstStyle>
          <a:p>
            <a:r>
              <a:rPr lang="en-US" altLang="zh-CN" dirty="0" smtClean="0"/>
              <a:t>Linux</a:t>
            </a:r>
            <a:r>
              <a:rPr altLang="en-US" dirty="0" smtClean="0"/>
              <a:t>的诞生可以追溯到</a:t>
            </a:r>
            <a:r>
              <a:rPr lang="en-US" altLang="zh-CN" dirty="0" smtClean="0"/>
              <a:t>1991</a:t>
            </a:r>
            <a:r>
              <a:rPr altLang="en-US" dirty="0" smtClean="0"/>
              <a:t>年，当</a:t>
            </a:r>
            <a:r>
              <a:rPr lang="en-US" altLang="zh-CN" dirty="0" err="1" smtClean="0"/>
              <a:t>Linus</a:t>
            </a:r>
            <a:r>
              <a:rPr altLang="en-US" dirty="0" smtClean="0"/>
              <a:t>还是芬兰赫尔辛基大学的一名学生时，他对当时为教学而设计的</a:t>
            </a:r>
            <a:r>
              <a:rPr lang="en-US" altLang="zh-CN" dirty="0" err="1" smtClean="0"/>
              <a:t>Minix</a:t>
            </a:r>
            <a:r>
              <a:rPr altLang="en-US" dirty="0" smtClean="0"/>
              <a:t>操作系统提供的功能不满意，于是决定自己编写比</a:t>
            </a:r>
            <a:r>
              <a:rPr lang="en-US" altLang="zh-CN" dirty="0" err="1" smtClean="0"/>
              <a:t>Minix</a:t>
            </a:r>
            <a:r>
              <a:rPr altLang="en-US" dirty="0" smtClean="0"/>
              <a:t>更强大的类</a:t>
            </a:r>
            <a:r>
              <a:rPr lang="en-US" altLang="zh-CN" dirty="0" smtClean="0"/>
              <a:t>Unix</a:t>
            </a:r>
            <a:r>
              <a:rPr altLang="en-US" dirty="0" smtClean="0"/>
              <a:t>操作系统来取代</a:t>
            </a:r>
            <a:r>
              <a:rPr lang="en-US" altLang="zh-CN" dirty="0" err="1" smtClean="0"/>
              <a:t>Minix</a:t>
            </a:r>
            <a:r>
              <a:rPr altLang="en-US" dirty="0" smtClean="0"/>
              <a:t>。有了这个伟大的想法后，</a:t>
            </a:r>
            <a:r>
              <a:rPr lang="en-US" altLang="zh-CN" dirty="0" err="1" smtClean="0"/>
              <a:t>Linus</a:t>
            </a:r>
            <a:r>
              <a:rPr altLang="en-US" dirty="0" smtClean="0"/>
              <a:t>开始通过自己的工作来进行试验，他把</a:t>
            </a:r>
            <a:r>
              <a:rPr lang="en-US" altLang="zh-CN" dirty="0" err="1" smtClean="0"/>
              <a:t>Minix</a:t>
            </a:r>
            <a:r>
              <a:rPr altLang="en-US" dirty="0" smtClean="0"/>
              <a:t>当做一种基础来开发一种新的程序。由于</a:t>
            </a:r>
            <a:r>
              <a:rPr lang="en-US" altLang="zh-CN" dirty="0" err="1" smtClean="0"/>
              <a:t>Linus</a:t>
            </a:r>
            <a:r>
              <a:rPr altLang="en-US" dirty="0" smtClean="0"/>
              <a:t>经常要用他的终端仿真器去访问大学主机上的新闻组和邮件，为了方便读写和下载文件，他又不得不编写一个磁盘驱动程序，同时还要编写文件系统。这样有了任务转换功能、有了文件系统和设备驱动程序，几个月后</a:t>
            </a:r>
            <a:r>
              <a:rPr lang="en-US" altLang="zh-CN" dirty="0" smtClean="0"/>
              <a:t>Linux</a:t>
            </a:r>
            <a:r>
              <a:rPr altLang="en-US" dirty="0" smtClean="0"/>
              <a:t>就诞生了。</a:t>
            </a:r>
          </a:p>
        </p:txBody>
      </p:sp>
      <p:pic>
        <p:nvPicPr>
          <p:cNvPr id="5" name="j0314068.jpg"/>
          <p:cNvPicPr>
            <a:picLocks noGrp="1" noChangeAspect="1"/>
          </p:cNvPicPr>
          <p:nvPr>
            <p:ph sz="half" idx="2"/>
          </p:nvPr>
        </p:nvPicPr>
        <p:blipFill>
          <a:blip r:embed="rId3"/>
          <a:srcRect b="16004"/>
          <a:stretch>
            <a:fillRect/>
          </a:stretch>
        </p:blipFill>
        <p:spPr>
          <a:xfrm>
            <a:off x="5638800" y="1371981"/>
            <a:ext cx="2209800" cy="1447800"/>
          </a:xfrm>
          <a:prstGeom prst="rect">
            <a:avLst/>
          </a:prstGeom>
          <a:noFill/>
          <a:ln>
            <a:noFill/>
          </a:ln>
        </p:spPr>
      </p:pic>
      <p:pic>
        <p:nvPicPr>
          <p:cNvPr id="10" name="Rectangle 9"/>
          <p:cNvPicPr>
            <a:picLocks noChangeAspect="1"/>
          </p:cNvPicPr>
          <p:nvPr/>
        </p:nvPicPr>
        <p:blipFill>
          <a:blip r:embed="rId3"/>
          <a:srcRect l="6897" r="6897" b="16026"/>
          <a:stretch>
            <a:fillRect/>
          </a:stretch>
        </p:blipFill>
        <p:spPr>
          <a:xfrm>
            <a:off x="5791200" y="4953381"/>
            <a:ext cx="1905000" cy="14474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5" name="Picture 1"/>
          <p:cNvPicPr>
            <a:picLocks noChangeAspect="1" noChangeArrowheads="1"/>
          </p:cNvPicPr>
          <p:nvPr/>
        </p:nvPicPr>
        <p:blipFill>
          <a:blip r:embed="rId4">
            <a:lum contrast="2000"/>
            <a:duotone>
              <a:schemeClr val="accent3">
                <a:shade val="45000"/>
                <a:satMod val="135000"/>
              </a:schemeClr>
              <a:srgbClr val="FFFFFF"/>
            </a:duotone>
          </a:blip>
          <a:srcRect/>
          <a:stretch>
            <a:fillRect/>
          </a:stretch>
        </p:blipFill>
        <p:spPr bwMode="auto">
          <a:xfrm>
            <a:off x="5638800" y="3162681"/>
            <a:ext cx="2209800" cy="1447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L</a:t>
            </a:r>
            <a:r>
              <a:rPr lang="en-US" cap="none" dirty="0" smtClean="0"/>
              <a:t>inux</a:t>
            </a:r>
            <a:r>
              <a:rPr altLang="en-US" dirty="0" smtClean="0"/>
              <a:t>系统的组成</a:t>
            </a:r>
            <a:endParaRPr 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altLang="en-US" dirty="0" smtClean="0"/>
              <a:t>四个组成部分</a:t>
            </a:r>
            <a:r>
              <a:rPr lang="zh-CN" dirty="0" smtClean="0"/>
              <a:t>!</a:t>
            </a:r>
            <a:endParaRPr lang="zh-CN" dirty="0"/>
          </a:p>
        </p:txBody>
      </p:sp>
      <p:sp>
        <p:nvSpPr>
          <p:cNvPr id="3" name="Rectangle 2"/>
          <p:cNvSpPr>
            <a:spLocks noGrp="1"/>
          </p:cNvSpPr>
          <p:nvPr>
            <p:ph sz="half" idx="1"/>
          </p:nvPr>
        </p:nvSpPr>
        <p:spPr/>
        <p:txBody>
          <a:bodyPr/>
          <a:lstStyle>
            <a:extLst/>
          </a:lstStyle>
          <a:p>
            <a:r>
              <a:rPr lang="en-US" dirty="0" smtClean="0"/>
              <a:t>Linux</a:t>
            </a:r>
            <a:r>
              <a:rPr altLang="en-US" dirty="0" smtClean="0"/>
              <a:t>一般有</a:t>
            </a:r>
            <a:r>
              <a:rPr lang="en-US" dirty="0" smtClean="0"/>
              <a:t>4</a:t>
            </a:r>
            <a:r>
              <a:rPr altLang="en-US" dirty="0" smtClean="0"/>
              <a:t>个主要部分：内核、</a:t>
            </a:r>
            <a:r>
              <a:rPr lang="en-US" dirty="0" smtClean="0"/>
              <a:t>Shell</a:t>
            </a:r>
            <a:r>
              <a:rPr altLang="en-US" dirty="0" smtClean="0"/>
              <a:t>、文件系统和应用程序，各部分层次结构如图</a:t>
            </a:r>
            <a:r>
              <a:rPr lang="en-US" dirty="0" smtClean="0"/>
              <a:t>1-7</a:t>
            </a:r>
            <a:r>
              <a:rPr altLang="en-US" dirty="0" smtClean="0"/>
              <a:t>所示。内核、</a:t>
            </a:r>
            <a:r>
              <a:rPr lang="en-US" dirty="0" smtClean="0"/>
              <a:t>Shell</a:t>
            </a:r>
            <a:r>
              <a:rPr altLang="en-US" dirty="0" smtClean="0"/>
              <a:t>和文件系统一起形成了基本的操作系统结构。它们使得用户可以运行程序，管理文件并使用系统。</a:t>
            </a:r>
          </a:p>
          <a:p>
            <a:endParaRPr lang="zh-CN" dirty="0"/>
          </a:p>
        </p:txBody>
      </p:sp>
      <p:graphicFrame>
        <p:nvGraphicFramePr>
          <p:cNvPr id="5" name="Content Placeholder 4"/>
          <p:cNvGraphicFramePr>
            <a:graphicFrameLocks noGrp="1"/>
          </p:cNvGraphicFramePr>
          <p:nvPr>
            <p:ph sz="half" idx="2"/>
          </p:nvPr>
        </p:nvGraphicFramePr>
        <p:xfrm>
          <a:off x="4724400" y="1447800"/>
          <a:ext cx="42672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447800" y="1447800"/>
          <a:ext cx="6248400" cy="442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1012</Words>
  <PresentationFormat>全屏显示(4:3)</PresentationFormat>
  <Paragraphs>94</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IntroducingPowerPoint2007</vt:lpstr>
      <vt:lpstr>Linux 的历史、现状和未来    2011</vt:lpstr>
      <vt:lpstr>Linux的历史、现状和未来</vt:lpstr>
      <vt:lpstr>什么是Linux ?</vt:lpstr>
      <vt:lpstr>什么是Linux？</vt:lpstr>
      <vt:lpstr>Linux名称的由来</vt:lpstr>
      <vt:lpstr>Linux的诞生</vt:lpstr>
      <vt:lpstr>Linux系统的组成</vt:lpstr>
      <vt:lpstr>四个组成部分!</vt:lpstr>
      <vt:lpstr>幻灯片 9</vt:lpstr>
      <vt:lpstr>幻灯片 10</vt:lpstr>
      <vt:lpstr>Linux的内核版本和发行版本</vt:lpstr>
      <vt:lpstr>内核版本</vt:lpstr>
      <vt:lpstr>发行版本</vt:lpstr>
      <vt:lpstr>Red Hat Linux                    CentOS  </vt:lpstr>
      <vt:lpstr>Slackware Linux                 Mandriva Linux</vt:lpstr>
      <vt:lpstr>Debian Linux                    SuSE  Linux</vt:lpstr>
      <vt:lpstr>红旗Linux</vt:lpstr>
      <vt:lpstr>Linux的应用与发展</vt:lpstr>
      <vt:lpstr>Linux的应用</vt:lpstr>
      <vt:lpstr>Linux的发展</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2011-09-26T08:46:39Z</dcterms:created>
  <dcterms:modified xsi:type="dcterms:W3CDTF">2011-09-26T09:35:57Z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2052</vt:i4>
  </property>
  <property fmtid="{D5CDD505-2E9C-101B-9397-08002B2CF9AE}" pid="3" name="_Version">
    <vt:lpwstr>12.0.4518</vt:lpwstr>
  </property>
</Properties>
</file>